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09" r:id="rId4"/>
    <p:sldMasterId id="2147483742" r:id="rId5"/>
  </p:sldMasterIdLst>
  <p:notesMasterIdLst>
    <p:notesMasterId r:id="rId19"/>
  </p:notesMasterIdLst>
  <p:handoutMasterIdLst>
    <p:handoutMasterId r:id="rId20"/>
  </p:handoutMasterIdLst>
  <p:sldIdLst>
    <p:sldId id="355" r:id="rId6"/>
    <p:sldId id="387" r:id="rId7"/>
    <p:sldId id="377" r:id="rId8"/>
    <p:sldId id="389" r:id="rId9"/>
    <p:sldId id="390" r:id="rId10"/>
    <p:sldId id="391" r:id="rId11"/>
    <p:sldId id="383" r:id="rId12"/>
    <p:sldId id="394" r:id="rId13"/>
    <p:sldId id="395" r:id="rId14"/>
    <p:sldId id="396" r:id="rId15"/>
    <p:sldId id="847" r:id="rId16"/>
    <p:sldId id="850" r:id="rId17"/>
    <p:sldId id="297" r:id="rId18"/>
  </p:sldIdLst>
  <p:sldSz cx="12192000" cy="6858000"/>
  <p:notesSz cx="7010400" cy="9296400"/>
  <p:embeddedFontLst>
    <p:embeddedFont>
      <p:font typeface="Abadi" panose="020B0604020104020204" pitchFamily="34" charset="0"/>
      <p:regular r:id="rId21"/>
    </p:embeddedFont>
    <p:embeddedFont>
      <p:font typeface="Aharoni" panose="02010803020104030203" pitchFamily="2" charset="-79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Malgun Gothic" panose="020B0503020000020004" pitchFamily="34" charset="-127"/>
      <p:regular r:id="rId29"/>
      <p:bold r:id="rId30"/>
    </p:embeddedFont>
    <p:embeddedFont>
      <p:font typeface="Montserrat" panose="020B0604020202020204" charset="0"/>
      <p:regular r:id="rId31"/>
      <p:bold r:id="rId32"/>
      <p:italic r:id="rId33"/>
      <p:boldItalic r:id="rId34"/>
    </p:embeddedFont>
    <p:embeddedFont>
      <p:font typeface="Open Sans" panose="020B0604020202020204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arifah Samihah Syed Ali" initials="SSSA" lastIdx="7" clrIdx="0">
    <p:extLst>
      <p:ext uri="{19B8F6BF-5375-455C-9EA6-DF929625EA0E}">
        <p15:presenceInfo xmlns:p15="http://schemas.microsoft.com/office/powerpoint/2012/main" userId="S::samihah@iiam.com.my::5ed6a483-f05a-46b3-b702-dc09f0fa3a5c" providerId="AD"/>
      </p:ext>
    </p:extLst>
  </p:cmAuthor>
  <p:cmAuthor id="2" name="Geetha Kanny" initials="GK" lastIdx="8" clrIdx="1">
    <p:extLst>
      <p:ext uri="{19B8F6BF-5375-455C-9EA6-DF929625EA0E}">
        <p15:presenceInfo xmlns:p15="http://schemas.microsoft.com/office/powerpoint/2012/main" userId="S::geetha@iiam.com.my::bc5cded6-6cc0-4b47-8020-67e434a908f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7FD5"/>
    <a:srgbClr val="851F34"/>
    <a:srgbClr val="9ACA3C"/>
    <a:srgbClr val="006198"/>
    <a:srgbClr val="DBD9D6"/>
    <a:srgbClr val="65656A"/>
    <a:srgbClr val="000000"/>
    <a:srgbClr val="54131F"/>
    <a:srgbClr val="EBEBE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2A8ABE-B5EE-4B7F-BD9E-05B1FD403A17}" v="10" dt="2023-03-01T03:18:21.158"/>
  </p1510:revLst>
</p1510:revInfo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033" autoAdjust="0"/>
  </p:normalViewPr>
  <p:slideViewPr>
    <p:cSldViewPr snapToGrid="0">
      <p:cViewPr varScale="1">
        <p:scale>
          <a:sx n="67" d="100"/>
          <a:sy n="67" d="100"/>
        </p:scale>
        <p:origin x="62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6.fntdata"/><Relationship Id="rId39" Type="http://schemas.openxmlformats.org/officeDocument/2006/relationships/commentAuthors" Target="commentAuthor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1.fntdata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4CCFBE2-2B8D-499C-81C9-2CD5B3EB8E93}" type="datetimeFigureOut">
              <a:rPr lang="ko-KR" altLang="en-US" smtClean="0"/>
              <a:pPr/>
              <a:t>2024-08-23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554DD7E-3179-445A-81DB-781C4554AFF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95366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B545AC5-813F-4ED1-B011-8EA17CB93331}" type="datetimeFigureOut">
              <a:rPr lang="ko-KR" altLang="en-US" smtClean="0"/>
              <a:pPr/>
              <a:t>2024-08-23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5504B90-27FD-422C-8CC6-2AADAD122D0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707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r>
              <a:rPr lang="en-MY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Assalamualaikum</a:t>
            </a:r>
            <a:r>
              <a:rPr lang="en-MY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 Good Morning Ladies and Gentlemen!</a:t>
            </a:r>
          </a:p>
          <a:p>
            <a:pPr algn="l"/>
            <a:r>
              <a:rPr lang="en-MY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l"/>
            <a:r>
              <a:rPr lang="en-MY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 Samihah from Membership Dept. First of all, We would like to thanks </a:t>
            </a:r>
            <a:r>
              <a:rPr lang="en-MY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Uniten</a:t>
            </a:r>
            <a:r>
              <a:rPr lang="en-MY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 giving us this opportunity to conduct career talk with your students.</a:t>
            </a:r>
          </a:p>
          <a:p>
            <a:pPr algn="l"/>
            <a:endParaRPr lang="en-MY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MY" altLang="ko-KR" b="0" strike="noStrike"/>
              <a:t>Today me and my colleague Shahirah from certification department </a:t>
            </a:r>
            <a:r>
              <a:rPr lang="en-MY" altLang="ko-KR"/>
              <a:t>will be presenting about </a:t>
            </a:r>
            <a:r>
              <a:rPr lang="en-MY" altLang="ko-KR" err="1"/>
              <a:t>iia</a:t>
            </a:r>
            <a:r>
              <a:rPr lang="en-MY" altLang="ko-KR"/>
              <a:t> Malaysia membership and certification programme.</a:t>
            </a:r>
          </a:p>
          <a:p>
            <a:r>
              <a:rPr lang="en-MY" altLang="ko-KR"/>
              <a:t>Hope you guys enjoy it.</a:t>
            </a:r>
          </a:p>
          <a:p>
            <a:r>
              <a:rPr lang="en-MY" altLang="ko-KR"/>
              <a:t>If you have any question you may stop me or post your question on the chat box and I will attend at the end of my presentation</a:t>
            </a:r>
          </a:p>
          <a:p>
            <a:r>
              <a:rPr lang="en-MY" altLang="ko-KR"/>
              <a:t>OK,</a:t>
            </a:r>
            <a:r>
              <a:rPr lang="ko-KR" altLang="en-US"/>
              <a:t> </a:t>
            </a:r>
            <a:r>
              <a:rPr lang="en-MY" altLang="ko-KR"/>
              <a:t>LETS</a:t>
            </a:r>
            <a:r>
              <a:rPr lang="ko-KR" altLang="en-US"/>
              <a:t> </a:t>
            </a:r>
            <a:r>
              <a:rPr lang="en-MY" altLang="ko-KR"/>
              <a:t>BEGIN!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04B90-27FD-422C-8CC6-2AADAD122D08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21382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MY"/>
              <a:t>This is one of benefit as a student. We have internship opportunity.</a:t>
            </a:r>
          </a:p>
          <a:p>
            <a:r>
              <a:rPr lang="en-MY"/>
              <a:t>IIA Malaysia is the channel where you can seek for the internship especially in Internal Audit field.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04B90-27FD-422C-8CC6-2AADAD122D08}" type="slidenum">
              <a:rPr lang="ko-KR" altLang="en-US" smtClean="0"/>
              <a:pPr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411487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our own corporate member that have engaged to be part of our </a:t>
            </a:r>
            <a:r>
              <a:rPr lang="en-US" dirty="0" err="1"/>
              <a:t>Recognised</a:t>
            </a:r>
            <a:r>
              <a:rPr lang="en-US" dirty="0"/>
              <a:t> Corporate Partner (RCP) for this internship program. Currently we have Oriental Holdings </a:t>
            </a:r>
            <a:r>
              <a:rPr lang="en-US" dirty="0" err="1"/>
              <a:t>Berhad</a:t>
            </a:r>
            <a:r>
              <a:rPr lang="en-US" dirty="0"/>
              <a:t>, Sunway and also </a:t>
            </a:r>
          </a:p>
          <a:p>
            <a:r>
              <a:rPr lang="en-US" dirty="0" err="1"/>
              <a:t>Governace</a:t>
            </a:r>
            <a:r>
              <a:rPr lang="en-US" dirty="0"/>
              <a:t> Advisory &amp; Solutions </a:t>
            </a:r>
            <a:r>
              <a:rPr lang="en-US" dirty="0" err="1"/>
              <a:t>Sdn</a:t>
            </a:r>
            <a:r>
              <a:rPr lang="en-US" dirty="0"/>
              <a:t> Bhd. Where to get their information to </a:t>
            </a:r>
            <a:r>
              <a:rPr lang="en-US"/>
              <a:t>submit your CV?</a:t>
            </a:r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04B90-27FD-422C-8CC6-2AADAD122D08}" type="slidenum">
              <a:rPr lang="ko-KR" altLang="en-US" smtClean="0"/>
              <a:pPr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094435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MY" dirty="0"/>
              <a:t>Where you can get the information. First you can go to IIAM website at iiam.com.my.</a:t>
            </a:r>
          </a:p>
          <a:p>
            <a:r>
              <a:rPr lang="en-MY" dirty="0"/>
              <a:t>And then go to Membership and select Internship Program. In that page you will see all the information and requirement. </a:t>
            </a:r>
          </a:p>
          <a:p>
            <a:r>
              <a:rPr lang="en-MY" dirty="0"/>
              <a:t>So if you scroll down, you will find our recognised corporate partner contact person and email to submit your resume.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04B90-27FD-422C-8CC6-2AADAD122D08}" type="slidenum">
              <a:rPr lang="ko-KR" altLang="en-US" smtClean="0"/>
              <a:pPr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32501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04B90-27FD-422C-8CC6-2AADAD122D08}" type="slidenum">
              <a:rPr lang="ko-KR" altLang="en-US" smtClean="0"/>
              <a:pPr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85212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MY" dirty="0">
                <a:latin typeface="Abadi" panose="020B0604020104020204" pitchFamily="34" charset="0"/>
              </a:rPr>
              <a:t>Allow me to briefly introduce about IIA Malaysia.</a:t>
            </a:r>
          </a:p>
          <a:p>
            <a:r>
              <a:rPr lang="en-US" b="1" dirty="0">
                <a:solidFill>
                  <a:srgbClr val="FFFF00"/>
                </a:solidFill>
                <a:latin typeface="Abadi" panose="020B0604020104020204" pitchFamily="34" charset="0"/>
              </a:rPr>
              <a:t>Elevating Impact”</a:t>
            </a:r>
            <a:r>
              <a:rPr lang="en-US" dirty="0">
                <a:solidFill>
                  <a:schemeClr val="bg1"/>
                </a:solidFill>
                <a:latin typeface="Abadi" panose="020B0604020104020204" pitchFamily="34" charset="0"/>
              </a:rPr>
              <a:t>. Is our motto to helps internal auditor deliver strategic advantages.</a:t>
            </a:r>
            <a:endParaRPr lang="en-MY" dirty="0">
              <a:latin typeface="Abadi" panose="020B0604020104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04B90-27FD-422C-8CC6-2AADAD122D08}" type="slidenum">
              <a:rPr lang="ko-KR" altLang="en-US" smtClean="0"/>
              <a:pPr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48489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MY"/>
              <a:t>We has established about 45 years old. We are a non-profit organisation and affiliate to the Institute of internal auditor (IIA Global) in USA.</a:t>
            </a:r>
          </a:p>
          <a:p>
            <a:r>
              <a:rPr lang="en-MY"/>
              <a:t>In 1977 we become a chapter of IIA Global and 1994 as a company limited by guarantee.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04B90-27FD-422C-8CC6-2AADAD122D08}" type="slidenum">
              <a:rPr lang="ko-KR" altLang="en-US" smtClean="0"/>
              <a:pPr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741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MY"/>
              <a:t>We are the only channel for Internal Auditors. Basically we provide services to Internal Auditors. Our nature same like others Professional bodies but we mainly focusing to Internal Audit.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04B90-27FD-422C-8CC6-2AADAD122D08}" type="slidenum">
              <a:rPr lang="ko-KR" altLang="en-US" smtClean="0"/>
              <a:pPr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64207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MY"/>
              <a:t>We have 4 main services.</a:t>
            </a:r>
          </a:p>
          <a:p>
            <a:r>
              <a:rPr lang="en-MY"/>
              <a:t>For professional development , we conduct 4 types of training public, virtual, inhouse and conferences. </a:t>
            </a:r>
          </a:p>
          <a:p>
            <a:r>
              <a:rPr lang="en-MY"/>
              <a:t>This is where we develop, sharpen skill for internal auditor.</a:t>
            </a:r>
          </a:p>
          <a:p>
            <a:endParaRPr lang="en-MY"/>
          </a:p>
          <a:p>
            <a:r>
              <a:rPr lang="en-MY"/>
              <a:t>Technical &amp; Publication.</a:t>
            </a:r>
          </a:p>
          <a:p>
            <a:r>
              <a:rPr lang="en-MY"/>
              <a:t>Any related to technical issue such quality assurance. </a:t>
            </a:r>
          </a:p>
          <a:p>
            <a:r>
              <a:rPr lang="en-MY"/>
              <a:t>This is the right place to get the guidance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04B90-27FD-422C-8CC6-2AADAD122D08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796707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MY"/>
              <a:t>We have 218,000 members around the world and in Malaysia we have serve more than 3000 members</a:t>
            </a:r>
          </a:p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04B90-27FD-422C-8CC6-2AADAD122D08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006708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MY"/>
              <a:t>So as you can see at the bottom. That’s are the designation that you can hold after your name.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MY"/>
          </a:p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04B90-27FD-422C-8CC6-2AADAD122D08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245735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MY"/>
              <a:t>You guys must be thinking, Why do I need membership and Professional Certificate?</a:t>
            </a:r>
          </a:p>
          <a:p>
            <a:r>
              <a:rPr lang="en-MY"/>
              <a:t> 1) To sharpen your internal Audit skill</a:t>
            </a:r>
          </a:p>
          <a:p>
            <a:r>
              <a:rPr lang="en-MY"/>
              <a:t>2) This the only way to develop your Internal Audit career path.</a:t>
            </a:r>
          </a:p>
          <a:p>
            <a:r>
              <a:rPr lang="en-MY"/>
              <a:t>3) Added value on your career because there is a lot of diploma, degree graduates out there that seeking for the job.</a:t>
            </a:r>
          </a:p>
          <a:p>
            <a:r>
              <a:rPr lang="en-MY"/>
              <a:t>If they see that you have professional certificate the chances to win the job is high.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04B90-27FD-422C-8CC6-2AADAD122D08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529889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MY" dirty="0"/>
              <a:t>What you will gain if you become our member?</a:t>
            </a:r>
          </a:p>
          <a:p>
            <a:endParaRPr lang="en-MY" dirty="0"/>
          </a:p>
          <a:p>
            <a:r>
              <a:rPr lang="en-MY" dirty="0"/>
              <a:t>1) Knowledge and informative talk that shared by experience speaker and can also connect with other internal auditor from various background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04B90-27FD-422C-8CC6-2AADAD122D08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85961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그림 개체 틀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제목 1"/>
          <p:cNvSpPr>
            <a:spLocks noGrp="1"/>
          </p:cNvSpPr>
          <p:nvPr>
            <p:ph type="ctrTitle" hasCustomPrompt="1"/>
          </p:nvPr>
        </p:nvSpPr>
        <p:spPr>
          <a:xfrm>
            <a:off x="1524000" y="1988840"/>
            <a:ext cx="9144000" cy="2045246"/>
          </a:xfrm>
        </p:spPr>
        <p:txBody>
          <a:bodyPr anchor="b">
            <a:noAutofit/>
          </a:bodyPr>
          <a:lstStyle>
            <a:lvl1pPr algn="ctr">
              <a:defRPr sz="8000">
                <a:latin typeface="+mj-lt"/>
              </a:defRPr>
            </a:lvl1pPr>
          </a:lstStyle>
          <a:p>
            <a:r>
              <a:rPr lang="en-US" altLang="ko-KR"/>
              <a:t>Write here a title.</a:t>
            </a:r>
            <a:endParaRPr 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034086"/>
            <a:ext cx="9144000" cy="403026"/>
          </a:xfrm>
        </p:spPr>
        <p:txBody>
          <a:bodyPr>
            <a:noAutofit/>
          </a:bodyPr>
          <a:lstStyle>
            <a:lvl1pPr marL="0" indent="0" algn="dist">
              <a:buNone/>
              <a:defRPr sz="2400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POWERPOINT TEMPLATE</a:t>
            </a:r>
          </a:p>
        </p:txBody>
      </p:sp>
    </p:spTree>
    <p:extLst>
      <p:ext uri="{BB962C8B-B14F-4D97-AF65-F5344CB8AC3E}">
        <p14:creationId xmlns:p14="http://schemas.microsoft.com/office/powerpoint/2010/main" val="832646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4505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80701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Our Team LAYOUT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6725E0BD-61A5-4FFA-865C-940D100A09A4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0" y="3959525"/>
            <a:ext cx="2812211" cy="289847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118FFEBA-0F02-4AE7-9B68-4CBE6F986B78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2938732" y="3959525"/>
            <a:ext cx="2812211" cy="289847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EBD3096E-D895-4651-A641-CDD403904CEC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5877464" y="3959525"/>
            <a:ext cx="2812211" cy="289847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523022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3964E96-60CB-4686-890C-74DB60B28B94}"/>
              </a:ext>
            </a:extLst>
          </p:cNvPr>
          <p:cNvSpPr/>
          <p:nvPr userDrawn="1"/>
        </p:nvSpPr>
        <p:spPr>
          <a:xfrm>
            <a:off x="826852" y="0"/>
            <a:ext cx="4562272" cy="41731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31EAEB9F-11FD-4A38-A858-5235F8507B4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490281" y="3287949"/>
            <a:ext cx="8874868" cy="2922351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ko-KR" altLang="en-US" sz="18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/>
              <a:t>Place Your Picture Here And Send To Back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70497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70027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A1BAEE0-A4ED-444D-A1A7-ACD7E81AD045}"/>
              </a:ext>
            </a:extLst>
          </p:cNvPr>
          <p:cNvGrpSpPr/>
          <p:nvPr userDrawn="1"/>
        </p:nvGrpSpPr>
        <p:grpSpPr>
          <a:xfrm>
            <a:off x="580088" y="2536288"/>
            <a:ext cx="5265908" cy="2893260"/>
            <a:chOff x="-548507" y="477868"/>
            <a:chExt cx="11570449" cy="6357177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79062AFE-B9CB-431B-BC38-A289DB772C07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C99FED08-9F34-4CEB-9CD9-D808346EC0B6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9F4BD188-CC50-4158-98A4-AAC9609C12D1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2A15DB1C-FF77-4E6F-9E3C-7F5B13BD5B95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7AD2396-1849-4318-A0B4-40A89BBF45F5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8764B3D-37D2-41EC-900D-8AF407CA4284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0A3753AC-05A2-4A25-8665-2221B1F761D4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2088FA50-6991-4AF6-8E7E-FD83F9467231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2CC9944-EDE5-48AE-980F-7BBBF97BD087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123EFC7A-B461-4CF2-9489-0E5ACD82B618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55E4FF21-96D3-4707-98F7-6753D8EAD399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536C619-4F62-438C-B42D-16EF24F9E307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" name="그림 개체 틀 2">
            <a:extLst>
              <a:ext uri="{FF2B5EF4-FFF2-40B4-BE49-F238E27FC236}">
                <a16:creationId xmlns:a16="http://schemas.microsoft.com/office/drawing/2014/main" id="{0E489B28-E610-4693-A003-DD91CC0488A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287579" y="2692223"/>
            <a:ext cx="3879644" cy="235170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/>
              <a:t>Place Your Picture Here</a:t>
            </a:r>
            <a:endParaRPr lang="ko-KR" altLang="en-US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2F09EACF-7301-4216-9D42-E5392B36C1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7540125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84729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90190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2CF1678-ABE6-4DF1-92C9-331A124F5CC7}"/>
              </a:ext>
            </a:extLst>
          </p:cNvPr>
          <p:cNvSpPr/>
          <p:nvPr userDrawn="1"/>
        </p:nvSpPr>
        <p:spPr>
          <a:xfrm>
            <a:off x="1" y="0"/>
            <a:ext cx="388402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grpSp>
        <p:nvGrpSpPr>
          <p:cNvPr id="3" name="Group 5">
            <a:extLst>
              <a:ext uri="{FF2B5EF4-FFF2-40B4-BE49-F238E27FC236}">
                <a16:creationId xmlns:a16="http://schemas.microsoft.com/office/drawing/2014/main" id="{B97310DF-B6B0-4C3C-BA3E-489420A32181}"/>
              </a:ext>
            </a:extLst>
          </p:cNvPr>
          <p:cNvGrpSpPr/>
          <p:nvPr userDrawn="1"/>
        </p:nvGrpSpPr>
        <p:grpSpPr>
          <a:xfrm>
            <a:off x="4484680" y="2739753"/>
            <a:ext cx="2029599" cy="3505672"/>
            <a:chOff x="1438761" y="2033015"/>
            <a:chExt cx="1980000" cy="3420000"/>
          </a:xfrm>
        </p:grpSpPr>
        <p:sp>
          <p:nvSpPr>
            <p:cNvPr id="4" name="Rounded Rectangle 41">
              <a:extLst>
                <a:ext uri="{FF2B5EF4-FFF2-40B4-BE49-F238E27FC236}">
                  <a16:creationId xmlns:a16="http://schemas.microsoft.com/office/drawing/2014/main" id="{B61CE415-73B8-4D2A-A1AB-DABC4F7BB2AD}"/>
                </a:ext>
              </a:extLst>
            </p:cNvPr>
            <p:cNvSpPr/>
            <p:nvPr userDrawn="1"/>
          </p:nvSpPr>
          <p:spPr>
            <a:xfrm>
              <a:off x="1438761" y="2033015"/>
              <a:ext cx="1980000" cy="3420000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5" name="Rectangle 42">
              <a:extLst>
                <a:ext uri="{FF2B5EF4-FFF2-40B4-BE49-F238E27FC236}">
                  <a16:creationId xmlns:a16="http://schemas.microsoft.com/office/drawing/2014/main" id="{EDF8955B-0866-490C-9582-2B8E2224663D}"/>
                </a:ext>
              </a:extLst>
            </p:cNvPr>
            <p:cNvSpPr/>
            <p:nvPr userDrawn="1"/>
          </p:nvSpPr>
          <p:spPr>
            <a:xfrm>
              <a:off x="2310398" y="2205587"/>
              <a:ext cx="236725" cy="45719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E0A25EC8-F7AE-4ED5-9EB2-E3252715F40B}"/>
                </a:ext>
              </a:extLst>
            </p:cNvPr>
            <p:cNvGrpSpPr/>
            <p:nvPr userDrawn="1"/>
          </p:nvGrpSpPr>
          <p:grpSpPr>
            <a:xfrm>
              <a:off x="2332851" y="5138854"/>
              <a:ext cx="191820" cy="211002"/>
              <a:chOff x="2453209" y="5151638"/>
              <a:chExt cx="191820" cy="211002"/>
            </a:xfrm>
          </p:grpSpPr>
          <p:sp>
            <p:nvSpPr>
              <p:cNvPr id="7" name="Oval 44">
                <a:extLst>
                  <a:ext uri="{FF2B5EF4-FFF2-40B4-BE49-F238E27FC236}">
                    <a16:creationId xmlns:a16="http://schemas.microsoft.com/office/drawing/2014/main" id="{10A58890-DAC1-4D69-85FC-B98A820AC9E0}"/>
                  </a:ext>
                </a:extLst>
              </p:cNvPr>
              <p:cNvSpPr/>
              <p:nvPr userDrawn="1"/>
            </p:nvSpPr>
            <p:spPr>
              <a:xfrm>
                <a:off x="2453209" y="5151638"/>
                <a:ext cx="191820" cy="2110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8" name="Rounded Rectangle 45">
                <a:extLst>
                  <a:ext uri="{FF2B5EF4-FFF2-40B4-BE49-F238E27FC236}">
                    <a16:creationId xmlns:a16="http://schemas.microsoft.com/office/drawing/2014/main" id="{71D5B425-6479-4E5A-8B5B-DF3F830F719D}"/>
                  </a:ext>
                </a:extLst>
              </p:cNvPr>
              <p:cNvSpPr/>
              <p:nvPr userDrawn="1"/>
            </p:nvSpPr>
            <p:spPr>
              <a:xfrm>
                <a:off x="2505251" y="5208531"/>
                <a:ext cx="87734" cy="97215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</p:grpSp>
      <p:grpSp>
        <p:nvGrpSpPr>
          <p:cNvPr id="9" name="Group 5">
            <a:extLst>
              <a:ext uri="{FF2B5EF4-FFF2-40B4-BE49-F238E27FC236}">
                <a16:creationId xmlns:a16="http://schemas.microsoft.com/office/drawing/2014/main" id="{F22F0D01-3528-4D20-92A5-9D0EBA7F8C2E}"/>
              </a:ext>
            </a:extLst>
          </p:cNvPr>
          <p:cNvGrpSpPr/>
          <p:nvPr userDrawn="1"/>
        </p:nvGrpSpPr>
        <p:grpSpPr>
          <a:xfrm>
            <a:off x="6976148" y="2739753"/>
            <a:ext cx="2029599" cy="3505672"/>
            <a:chOff x="1438761" y="2033015"/>
            <a:chExt cx="1980000" cy="3420000"/>
          </a:xfrm>
        </p:grpSpPr>
        <p:sp>
          <p:nvSpPr>
            <p:cNvPr id="10" name="Rounded Rectangle 41">
              <a:extLst>
                <a:ext uri="{FF2B5EF4-FFF2-40B4-BE49-F238E27FC236}">
                  <a16:creationId xmlns:a16="http://schemas.microsoft.com/office/drawing/2014/main" id="{21AFB044-FD6E-4AF8-96AB-745B59DDD5A4}"/>
                </a:ext>
              </a:extLst>
            </p:cNvPr>
            <p:cNvSpPr/>
            <p:nvPr userDrawn="1"/>
          </p:nvSpPr>
          <p:spPr>
            <a:xfrm>
              <a:off x="1438761" y="2033015"/>
              <a:ext cx="1980000" cy="3420000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1" name="Rectangle 42">
              <a:extLst>
                <a:ext uri="{FF2B5EF4-FFF2-40B4-BE49-F238E27FC236}">
                  <a16:creationId xmlns:a16="http://schemas.microsoft.com/office/drawing/2014/main" id="{6409FE8E-D06A-4B35-BFD3-DD184A079BB7}"/>
                </a:ext>
              </a:extLst>
            </p:cNvPr>
            <p:cNvSpPr/>
            <p:nvPr userDrawn="1"/>
          </p:nvSpPr>
          <p:spPr>
            <a:xfrm>
              <a:off x="2310398" y="2205587"/>
              <a:ext cx="236725" cy="45719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grpSp>
          <p:nvGrpSpPr>
            <p:cNvPr id="12" name="Group 6">
              <a:extLst>
                <a:ext uri="{FF2B5EF4-FFF2-40B4-BE49-F238E27FC236}">
                  <a16:creationId xmlns:a16="http://schemas.microsoft.com/office/drawing/2014/main" id="{5CA207E7-E95E-46F5-A8A1-AD533B809BE8}"/>
                </a:ext>
              </a:extLst>
            </p:cNvPr>
            <p:cNvGrpSpPr/>
            <p:nvPr userDrawn="1"/>
          </p:nvGrpSpPr>
          <p:grpSpPr>
            <a:xfrm>
              <a:off x="2332851" y="5138854"/>
              <a:ext cx="191820" cy="211002"/>
              <a:chOff x="2453209" y="5151638"/>
              <a:chExt cx="191820" cy="211002"/>
            </a:xfrm>
          </p:grpSpPr>
          <p:sp>
            <p:nvSpPr>
              <p:cNvPr id="13" name="Oval 44">
                <a:extLst>
                  <a:ext uri="{FF2B5EF4-FFF2-40B4-BE49-F238E27FC236}">
                    <a16:creationId xmlns:a16="http://schemas.microsoft.com/office/drawing/2014/main" id="{D196795B-533F-443E-A9FD-AEB2894BFF76}"/>
                  </a:ext>
                </a:extLst>
              </p:cNvPr>
              <p:cNvSpPr/>
              <p:nvPr userDrawn="1"/>
            </p:nvSpPr>
            <p:spPr>
              <a:xfrm>
                <a:off x="2453209" y="5151638"/>
                <a:ext cx="191820" cy="2110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4" name="Rounded Rectangle 45">
                <a:extLst>
                  <a:ext uri="{FF2B5EF4-FFF2-40B4-BE49-F238E27FC236}">
                    <a16:creationId xmlns:a16="http://schemas.microsoft.com/office/drawing/2014/main" id="{7FC5C28D-04C0-4401-B217-13CA4F8A91D1}"/>
                  </a:ext>
                </a:extLst>
              </p:cNvPr>
              <p:cNvSpPr/>
              <p:nvPr userDrawn="1"/>
            </p:nvSpPr>
            <p:spPr>
              <a:xfrm>
                <a:off x="2505251" y="5208531"/>
                <a:ext cx="87734" cy="97215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</p:grpSp>
      <p:grpSp>
        <p:nvGrpSpPr>
          <p:cNvPr id="15" name="Group 5">
            <a:extLst>
              <a:ext uri="{FF2B5EF4-FFF2-40B4-BE49-F238E27FC236}">
                <a16:creationId xmlns:a16="http://schemas.microsoft.com/office/drawing/2014/main" id="{820ACAAC-DC01-4142-B3A4-08464EFC2E95}"/>
              </a:ext>
            </a:extLst>
          </p:cNvPr>
          <p:cNvGrpSpPr/>
          <p:nvPr userDrawn="1"/>
        </p:nvGrpSpPr>
        <p:grpSpPr>
          <a:xfrm>
            <a:off x="9467615" y="2739753"/>
            <a:ext cx="2029599" cy="3505672"/>
            <a:chOff x="1438761" y="2033015"/>
            <a:chExt cx="1980000" cy="3420000"/>
          </a:xfrm>
        </p:grpSpPr>
        <p:sp>
          <p:nvSpPr>
            <p:cNvPr id="16" name="Rounded Rectangle 41">
              <a:extLst>
                <a:ext uri="{FF2B5EF4-FFF2-40B4-BE49-F238E27FC236}">
                  <a16:creationId xmlns:a16="http://schemas.microsoft.com/office/drawing/2014/main" id="{F4A599C3-B53A-47D9-B643-0693601665B7}"/>
                </a:ext>
              </a:extLst>
            </p:cNvPr>
            <p:cNvSpPr/>
            <p:nvPr userDrawn="1"/>
          </p:nvSpPr>
          <p:spPr>
            <a:xfrm>
              <a:off x="1438761" y="2033015"/>
              <a:ext cx="1980000" cy="3420000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7" name="Rectangle 42">
              <a:extLst>
                <a:ext uri="{FF2B5EF4-FFF2-40B4-BE49-F238E27FC236}">
                  <a16:creationId xmlns:a16="http://schemas.microsoft.com/office/drawing/2014/main" id="{C8297C35-1867-4E31-A4CB-1E056B27E393}"/>
                </a:ext>
              </a:extLst>
            </p:cNvPr>
            <p:cNvSpPr/>
            <p:nvPr userDrawn="1"/>
          </p:nvSpPr>
          <p:spPr>
            <a:xfrm>
              <a:off x="2310398" y="2205587"/>
              <a:ext cx="236725" cy="45719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grpSp>
          <p:nvGrpSpPr>
            <p:cNvPr id="18" name="Group 6">
              <a:extLst>
                <a:ext uri="{FF2B5EF4-FFF2-40B4-BE49-F238E27FC236}">
                  <a16:creationId xmlns:a16="http://schemas.microsoft.com/office/drawing/2014/main" id="{981654CC-984C-4EB6-8C63-81F1A125D1F1}"/>
                </a:ext>
              </a:extLst>
            </p:cNvPr>
            <p:cNvGrpSpPr/>
            <p:nvPr userDrawn="1"/>
          </p:nvGrpSpPr>
          <p:grpSpPr>
            <a:xfrm>
              <a:off x="2332851" y="5138854"/>
              <a:ext cx="191820" cy="211002"/>
              <a:chOff x="2453209" y="5151638"/>
              <a:chExt cx="191820" cy="211002"/>
            </a:xfrm>
          </p:grpSpPr>
          <p:sp>
            <p:nvSpPr>
              <p:cNvPr id="19" name="Oval 44">
                <a:extLst>
                  <a:ext uri="{FF2B5EF4-FFF2-40B4-BE49-F238E27FC236}">
                    <a16:creationId xmlns:a16="http://schemas.microsoft.com/office/drawing/2014/main" id="{6F17D607-F1C4-4364-874B-335B32EAE676}"/>
                  </a:ext>
                </a:extLst>
              </p:cNvPr>
              <p:cNvSpPr/>
              <p:nvPr userDrawn="1"/>
            </p:nvSpPr>
            <p:spPr>
              <a:xfrm>
                <a:off x="2453209" y="5151638"/>
                <a:ext cx="191820" cy="2110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0" name="Rounded Rectangle 45">
                <a:extLst>
                  <a:ext uri="{FF2B5EF4-FFF2-40B4-BE49-F238E27FC236}">
                    <a16:creationId xmlns:a16="http://schemas.microsoft.com/office/drawing/2014/main" id="{44F5E29D-F731-4A5B-986D-4229461BC256}"/>
                  </a:ext>
                </a:extLst>
              </p:cNvPr>
              <p:cNvSpPr/>
              <p:nvPr userDrawn="1"/>
            </p:nvSpPr>
            <p:spPr>
              <a:xfrm>
                <a:off x="2505251" y="5208531"/>
                <a:ext cx="87734" cy="97215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</p:grp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9A1695C9-85F6-4760-8539-3631CCA00268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4583669" y="3080025"/>
            <a:ext cx="1834384" cy="27376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  <p:sp>
        <p:nvSpPr>
          <p:cNvPr id="40" name="Picture Placeholder 2">
            <a:extLst>
              <a:ext uri="{FF2B5EF4-FFF2-40B4-BE49-F238E27FC236}">
                <a16:creationId xmlns:a16="http://schemas.microsoft.com/office/drawing/2014/main" id="{ACBD4965-6F82-47DB-8F4B-43A1E51F48A5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7074446" y="3080025"/>
            <a:ext cx="1834384" cy="27376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  <p:sp>
        <p:nvSpPr>
          <p:cNvPr id="41" name="Picture Placeholder 2">
            <a:extLst>
              <a:ext uri="{FF2B5EF4-FFF2-40B4-BE49-F238E27FC236}">
                <a16:creationId xmlns:a16="http://schemas.microsoft.com/office/drawing/2014/main" id="{60E75232-41AF-4527-9D75-F5DCBC0B6766}"/>
              </a:ext>
            </a:extLst>
          </p:cNvPr>
          <p:cNvSpPr>
            <a:spLocks noGrp="1"/>
          </p:cNvSpPr>
          <p:nvPr>
            <p:ph type="pic" idx="18" hasCustomPrompt="1"/>
          </p:nvPr>
        </p:nvSpPr>
        <p:spPr>
          <a:xfrm>
            <a:off x="9565222" y="3080025"/>
            <a:ext cx="1834384" cy="27376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724043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642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2"/>
          <p:cNvSpPr>
            <a:spLocks noGrp="1"/>
          </p:cNvSpPr>
          <p:nvPr>
            <p:ph type="pic" sz="quarter" idx="17"/>
          </p:nvPr>
        </p:nvSpPr>
        <p:spPr>
          <a:xfrm>
            <a:off x="0" y="-13556"/>
            <a:ext cx="8919309" cy="6880348"/>
          </a:xfrm>
          <a:custGeom>
            <a:avLst/>
            <a:gdLst>
              <a:gd name="connsiteX0" fmla="*/ 0 w 8904288"/>
              <a:gd name="connsiteY0" fmla="*/ 6858000 h 6858000"/>
              <a:gd name="connsiteX1" fmla="*/ 1714500 w 8904288"/>
              <a:gd name="connsiteY1" fmla="*/ 0 h 6858000"/>
              <a:gd name="connsiteX2" fmla="*/ 7189788 w 8904288"/>
              <a:gd name="connsiteY2" fmla="*/ 0 h 6858000"/>
              <a:gd name="connsiteX3" fmla="*/ 8904288 w 8904288"/>
              <a:gd name="connsiteY3" fmla="*/ 6858000 h 6858000"/>
              <a:gd name="connsiteX4" fmla="*/ 0 w 8904288"/>
              <a:gd name="connsiteY4" fmla="*/ 6858000 h 6858000"/>
              <a:gd name="connsiteX0" fmla="*/ 0 w 8904288"/>
              <a:gd name="connsiteY0" fmla="*/ 6858000 h 6858000"/>
              <a:gd name="connsiteX1" fmla="*/ 8792 w 8904288"/>
              <a:gd name="connsiteY1" fmla="*/ 8792 h 6858000"/>
              <a:gd name="connsiteX2" fmla="*/ 7189788 w 8904288"/>
              <a:gd name="connsiteY2" fmla="*/ 0 h 6858000"/>
              <a:gd name="connsiteX3" fmla="*/ 8904288 w 8904288"/>
              <a:gd name="connsiteY3" fmla="*/ 6858000 h 6858000"/>
              <a:gd name="connsiteX4" fmla="*/ 0 w 8904288"/>
              <a:gd name="connsiteY4" fmla="*/ 6858000 h 6858000"/>
              <a:gd name="connsiteX0" fmla="*/ 0 w 8904288"/>
              <a:gd name="connsiteY0" fmla="*/ 6858000 h 6858000"/>
              <a:gd name="connsiteX1" fmla="*/ 8792 w 8904288"/>
              <a:gd name="connsiteY1" fmla="*/ 8792 h 6858000"/>
              <a:gd name="connsiteX2" fmla="*/ 8895496 w 8904288"/>
              <a:gd name="connsiteY2" fmla="*/ 0 h 6858000"/>
              <a:gd name="connsiteX3" fmla="*/ 8904288 w 8904288"/>
              <a:gd name="connsiteY3" fmla="*/ 6858000 h 6858000"/>
              <a:gd name="connsiteX4" fmla="*/ 0 w 8904288"/>
              <a:gd name="connsiteY4" fmla="*/ 6858000 h 6858000"/>
              <a:gd name="connsiteX0" fmla="*/ 0 w 8895497"/>
              <a:gd name="connsiteY0" fmla="*/ 6858000 h 6866792"/>
              <a:gd name="connsiteX1" fmla="*/ 8792 w 8895497"/>
              <a:gd name="connsiteY1" fmla="*/ 8792 h 6866792"/>
              <a:gd name="connsiteX2" fmla="*/ 8895496 w 8895497"/>
              <a:gd name="connsiteY2" fmla="*/ 0 h 6866792"/>
              <a:gd name="connsiteX3" fmla="*/ 3664072 w 8895497"/>
              <a:gd name="connsiteY3" fmla="*/ 6866792 h 6866792"/>
              <a:gd name="connsiteX4" fmla="*/ 0 w 8895497"/>
              <a:gd name="connsiteY4" fmla="*/ 6858000 h 6866792"/>
              <a:gd name="connsiteX0" fmla="*/ 0 w 8895498"/>
              <a:gd name="connsiteY0" fmla="*/ 6858000 h 6866792"/>
              <a:gd name="connsiteX1" fmla="*/ 8792 w 8895498"/>
              <a:gd name="connsiteY1" fmla="*/ 8792 h 6866792"/>
              <a:gd name="connsiteX2" fmla="*/ 8895496 w 8895498"/>
              <a:gd name="connsiteY2" fmla="*/ 0 h 6866792"/>
              <a:gd name="connsiteX3" fmla="*/ 3664072 w 8895498"/>
              <a:gd name="connsiteY3" fmla="*/ 6866792 h 6866792"/>
              <a:gd name="connsiteX4" fmla="*/ 0 w 8895498"/>
              <a:gd name="connsiteY4" fmla="*/ 6858000 h 6866792"/>
              <a:gd name="connsiteX0" fmla="*/ 0 w 8895496"/>
              <a:gd name="connsiteY0" fmla="*/ 6858000 h 6866792"/>
              <a:gd name="connsiteX1" fmla="*/ 8792 w 8895496"/>
              <a:gd name="connsiteY1" fmla="*/ 8792 h 6866792"/>
              <a:gd name="connsiteX2" fmla="*/ 8895496 w 8895496"/>
              <a:gd name="connsiteY2" fmla="*/ 0 h 6866792"/>
              <a:gd name="connsiteX3" fmla="*/ 3664072 w 8895496"/>
              <a:gd name="connsiteY3" fmla="*/ 6866792 h 6866792"/>
              <a:gd name="connsiteX4" fmla="*/ 0 w 8895496"/>
              <a:gd name="connsiteY4" fmla="*/ 6858000 h 6866792"/>
              <a:gd name="connsiteX0" fmla="*/ 0 w 8895496"/>
              <a:gd name="connsiteY0" fmla="*/ 6858000 h 6866792"/>
              <a:gd name="connsiteX1" fmla="*/ 8792 w 8895496"/>
              <a:gd name="connsiteY1" fmla="*/ 8792 h 6866792"/>
              <a:gd name="connsiteX2" fmla="*/ 8895496 w 8895496"/>
              <a:gd name="connsiteY2" fmla="*/ 0 h 6866792"/>
              <a:gd name="connsiteX3" fmla="*/ 3664072 w 8895496"/>
              <a:gd name="connsiteY3" fmla="*/ 6866792 h 6866792"/>
              <a:gd name="connsiteX4" fmla="*/ 0 w 8895496"/>
              <a:gd name="connsiteY4" fmla="*/ 6858000 h 6866792"/>
              <a:gd name="connsiteX0" fmla="*/ 0 w 8895496"/>
              <a:gd name="connsiteY0" fmla="*/ 6858000 h 6866792"/>
              <a:gd name="connsiteX1" fmla="*/ 8792 w 8895496"/>
              <a:gd name="connsiteY1" fmla="*/ 8792 h 6866792"/>
              <a:gd name="connsiteX2" fmla="*/ 8895496 w 8895496"/>
              <a:gd name="connsiteY2" fmla="*/ 0 h 6866792"/>
              <a:gd name="connsiteX3" fmla="*/ 3664072 w 8895496"/>
              <a:gd name="connsiteY3" fmla="*/ 6866792 h 6866792"/>
              <a:gd name="connsiteX4" fmla="*/ 0 w 8895496"/>
              <a:gd name="connsiteY4" fmla="*/ 6858000 h 6866792"/>
              <a:gd name="connsiteX0" fmla="*/ 846 w 8896342"/>
              <a:gd name="connsiteY0" fmla="*/ 6858000 h 6866792"/>
              <a:gd name="connsiteX1" fmla="*/ 846 w 8896342"/>
              <a:gd name="connsiteY1" fmla="*/ 8792 h 6866792"/>
              <a:gd name="connsiteX2" fmla="*/ 8896342 w 8896342"/>
              <a:gd name="connsiteY2" fmla="*/ 0 h 6866792"/>
              <a:gd name="connsiteX3" fmla="*/ 3664918 w 8896342"/>
              <a:gd name="connsiteY3" fmla="*/ 6866792 h 6866792"/>
              <a:gd name="connsiteX4" fmla="*/ 846 w 8896342"/>
              <a:gd name="connsiteY4" fmla="*/ 6858000 h 6866792"/>
              <a:gd name="connsiteX0" fmla="*/ 846 w 8920157"/>
              <a:gd name="connsiteY0" fmla="*/ 6862756 h 6871548"/>
              <a:gd name="connsiteX1" fmla="*/ 846 w 8920157"/>
              <a:gd name="connsiteY1" fmla="*/ 13548 h 6871548"/>
              <a:gd name="connsiteX2" fmla="*/ 8920157 w 8920157"/>
              <a:gd name="connsiteY2" fmla="*/ 0 h 6871548"/>
              <a:gd name="connsiteX3" fmla="*/ 3664918 w 8920157"/>
              <a:gd name="connsiteY3" fmla="*/ 6871548 h 6871548"/>
              <a:gd name="connsiteX4" fmla="*/ 846 w 8920157"/>
              <a:gd name="connsiteY4" fmla="*/ 6862756 h 6871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20157" h="6871548">
                <a:moveTo>
                  <a:pt x="846" y="6862756"/>
                </a:moveTo>
                <a:cubicBezTo>
                  <a:pt x="3777" y="4579687"/>
                  <a:pt x="-2085" y="2296617"/>
                  <a:pt x="846" y="13548"/>
                </a:cubicBezTo>
                <a:lnTo>
                  <a:pt x="8920157" y="0"/>
                </a:lnTo>
                <a:cubicBezTo>
                  <a:pt x="7911973" y="1354016"/>
                  <a:pt x="5947987" y="3908540"/>
                  <a:pt x="3664918" y="6871548"/>
                </a:cubicBezTo>
                <a:lnTo>
                  <a:pt x="846" y="6862756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15" name="자유형 14"/>
          <p:cNvSpPr/>
          <p:nvPr userDrawn="1"/>
        </p:nvSpPr>
        <p:spPr>
          <a:xfrm>
            <a:off x="3143673" y="-8794"/>
            <a:ext cx="9048328" cy="6866794"/>
          </a:xfrm>
          <a:custGeom>
            <a:avLst/>
            <a:gdLst>
              <a:gd name="connsiteX0" fmla="*/ 5252627 w 8540315"/>
              <a:gd name="connsiteY0" fmla="*/ 0 h 6866794"/>
              <a:gd name="connsiteX1" fmla="*/ 8540315 w 8540315"/>
              <a:gd name="connsiteY1" fmla="*/ 0 h 6866794"/>
              <a:gd name="connsiteX2" fmla="*/ 8540315 w 8540315"/>
              <a:gd name="connsiteY2" fmla="*/ 6866794 h 6866794"/>
              <a:gd name="connsiteX3" fmla="*/ 5252627 w 8540315"/>
              <a:gd name="connsiteY3" fmla="*/ 6866794 h 6866794"/>
              <a:gd name="connsiteX4" fmla="*/ 5252627 w 8540315"/>
              <a:gd name="connsiteY4" fmla="*/ 6866793 h 6866794"/>
              <a:gd name="connsiteX5" fmla="*/ 0 w 8540315"/>
              <a:gd name="connsiteY5" fmla="*/ 6866793 h 6866794"/>
              <a:gd name="connsiteX6" fmla="*/ 5252627 w 8540315"/>
              <a:gd name="connsiteY6" fmla="*/ 13956 h 6866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40315" h="6866794">
                <a:moveTo>
                  <a:pt x="5252627" y="0"/>
                </a:moveTo>
                <a:lnTo>
                  <a:pt x="8540315" y="0"/>
                </a:lnTo>
                <a:lnTo>
                  <a:pt x="8540315" y="6866794"/>
                </a:lnTo>
                <a:lnTo>
                  <a:pt x="5252627" y="6866794"/>
                </a:lnTo>
                <a:lnTo>
                  <a:pt x="5252627" y="6866793"/>
                </a:lnTo>
                <a:lnTo>
                  <a:pt x="0" y="6866793"/>
                </a:lnTo>
                <a:lnTo>
                  <a:pt x="5252627" y="13956"/>
                </a:lnTo>
                <a:close/>
              </a:path>
            </a:pathLst>
          </a:custGeom>
          <a:solidFill>
            <a:srgbClr val="9ACA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텍스트 개체 틀 2"/>
          <p:cNvSpPr>
            <a:spLocks noGrp="1"/>
          </p:cNvSpPr>
          <p:nvPr>
            <p:ph type="body" sz="quarter" idx="15" hasCustomPrompt="1"/>
          </p:nvPr>
        </p:nvSpPr>
        <p:spPr>
          <a:xfrm>
            <a:off x="6744072" y="2204864"/>
            <a:ext cx="4679950" cy="1912392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6000" b="1">
                <a:solidFill>
                  <a:schemeClr val="bg1"/>
                </a:solidFill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altLang="ko-KR"/>
              <a:t>YOU ARE</a:t>
            </a:r>
          </a:p>
          <a:p>
            <a:pPr lvl="0"/>
            <a:r>
              <a:rPr lang="en-US" altLang="ko-KR"/>
              <a:t>WELCOME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16" hasCustomPrompt="1"/>
          </p:nvPr>
        </p:nvSpPr>
        <p:spPr>
          <a:xfrm>
            <a:off x="6743700" y="4117975"/>
            <a:ext cx="4679950" cy="1543050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buFontTx/>
              <a:buNone/>
              <a:defRPr sz="180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defRPr>
            </a:lvl1pPr>
            <a:lvl2pPr marL="457200" indent="0" algn="r">
              <a:lnSpc>
                <a:spcPct val="100000"/>
              </a:lnSpc>
              <a:buFontTx/>
              <a:buNone/>
              <a:defRPr sz="180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defRPr>
            </a:lvl2pPr>
            <a:lvl3pPr marL="914400" indent="0" algn="r">
              <a:lnSpc>
                <a:spcPct val="100000"/>
              </a:lnSpc>
              <a:buFontTx/>
              <a:buNone/>
              <a:defRPr sz="180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defRPr>
            </a:lvl3pPr>
            <a:lvl4pPr marL="1371600" indent="0" algn="r">
              <a:lnSpc>
                <a:spcPct val="100000"/>
              </a:lnSpc>
              <a:buFontTx/>
              <a:buNone/>
              <a:defRPr sz="180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defRPr>
            </a:lvl4pPr>
            <a:lvl5pPr marL="1828800" indent="0" algn="r">
              <a:lnSpc>
                <a:spcPct val="100000"/>
              </a:lnSpc>
              <a:buFontTx/>
              <a:buNone/>
              <a:defRPr sz="180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altLang="ko-KR"/>
              <a:t>Your great subtitle in this line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0871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1E93549-A536-46DF-8B6E-8D91F138F65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16127" y="508591"/>
            <a:ext cx="4380956" cy="5840819"/>
          </a:xfrm>
          <a:prstGeom prst="rect">
            <a:avLst/>
          </a:pr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/>
              <a:t>Place Your Picture Here</a:t>
            </a:r>
            <a:endParaRPr lang="ko-KR" altLang="en-US"/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id="{107E2758-DA4A-4008-80CB-93DDF97EEA84}"/>
              </a:ext>
            </a:extLst>
          </p:cNvPr>
          <p:cNvSpPr/>
          <p:nvPr userDrawn="1"/>
        </p:nvSpPr>
        <p:spPr>
          <a:xfrm>
            <a:off x="6096000" y="1134290"/>
            <a:ext cx="5529944" cy="2749733"/>
          </a:xfrm>
          <a:prstGeom prst="frame">
            <a:avLst>
              <a:gd name="adj1" fmla="val 1388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그림 개체 틀 2">
            <a:extLst>
              <a:ext uri="{FF2B5EF4-FFF2-40B4-BE49-F238E27FC236}">
                <a16:creationId xmlns:a16="http://schemas.microsoft.com/office/drawing/2014/main" id="{5BCE13DB-8AC7-4602-9142-AE7EF8EAB5B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299269" y="-1"/>
            <a:ext cx="3017520" cy="3648891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/>
              <a:t>Place Your Picture Here </a:t>
            </a:r>
          </a:p>
        </p:txBody>
      </p:sp>
    </p:spTree>
    <p:extLst>
      <p:ext uri="{BB962C8B-B14F-4D97-AF65-F5344CB8AC3E}">
        <p14:creationId xmlns:p14="http://schemas.microsoft.com/office/powerpoint/2010/main" val="4201769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56562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143339" y="144391"/>
            <a:ext cx="11905323" cy="516094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/>
              <a:t>Your Picture Here And Send To Back</a:t>
            </a:r>
            <a:endParaRPr lang="ko-KR" altLang="en-US"/>
          </a:p>
        </p:txBody>
      </p:sp>
      <p:sp>
        <p:nvSpPr>
          <p:cNvPr id="10" name="제목 1"/>
          <p:cNvSpPr>
            <a:spLocks noGrp="1"/>
          </p:cNvSpPr>
          <p:nvPr>
            <p:ph type="title" hasCustomPrompt="1"/>
          </p:nvPr>
        </p:nvSpPr>
        <p:spPr>
          <a:xfrm>
            <a:off x="0" y="297011"/>
            <a:ext cx="12192000" cy="710877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/>
              <a:t>IMAGES AND CONTENTS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26090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45665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97199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8826434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2790649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그림 개체 틀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0904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623392" y="836712"/>
            <a:ext cx="4104431" cy="1727969"/>
          </a:xfrm>
        </p:spPr>
        <p:txBody>
          <a:bodyPr>
            <a:noAutofit/>
          </a:bodyPr>
          <a:lstStyle>
            <a:lvl1pPr marL="0" indent="0">
              <a:lnSpc>
                <a:spcPts val="5000"/>
              </a:lnSpc>
              <a:buFontTx/>
              <a:buNone/>
              <a:defRPr sz="5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ko-KR"/>
              <a:t>About</a:t>
            </a:r>
          </a:p>
          <a:p>
            <a:pPr lvl="0"/>
            <a:r>
              <a:rPr lang="en-US" altLang="ko-KR" err="1"/>
              <a:t>Compnay</a:t>
            </a: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95322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사용자 지정 레이아웃">
    <p:bg>
      <p:bgPr>
        <a:solidFill>
          <a:srgbClr val="9ACA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그림 개체 틀 6"/>
          <p:cNvSpPr>
            <a:spLocks noGrp="1"/>
          </p:cNvSpPr>
          <p:nvPr>
            <p:ph type="pic" sz="quarter" idx="10"/>
          </p:nvPr>
        </p:nvSpPr>
        <p:spPr>
          <a:xfrm>
            <a:off x="6600056" y="980728"/>
            <a:ext cx="4802367" cy="4896544"/>
          </a:xfrm>
        </p:spPr>
        <p:txBody>
          <a:bodyPr/>
          <a:lstStyle/>
          <a:p>
            <a:endParaRPr lang="en-US"/>
          </a:p>
        </p:txBody>
      </p:sp>
      <p:sp>
        <p:nvSpPr>
          <p:cNvPr id="9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911424" y="980728"/>
            <a:ext cx="5112568" cy="2016224"/>
          </a:xfrm>
        </p:spPr>
        <p:txBody>
          <a:bodyPr>
            <a:noAutofit/>
          </a:bodyPr>
          <a:lstStyle>
            <a:lvl1pPr marL="0" indent="0">
              <a:lnSpc>
                <a:spcPts val="5000"/>
              </a:lnSpc>
              <a:buFontTx/>
              <a:buNone/>
              <a:defRPr sz="5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ko-KR"/>
              <a:t>01. </a:t>
            </a:r>
            <a:br>
              <a:rPr lang="en-US" altLang="ko-KR"/>
            </a:br>
            <a:r>
              <a:rPr lang="en-US" altLang="ko-KR"/>
              <a:t>Write here a subtitle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16" hasCustomPrompt="1"/>
          </p:nvPr>
        </p:nvSpPr>
        <p:spPr>
          <a:xfrm>
            <a:off x="911424" y="3140968"/>
            <a:ext cx="5112568" cy="2736304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800" i="1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defRPr>
            </a:lvl1pPr>
            <a:lvl2pPr marL="457200" indent="0" algn="r">
              <a:lnSpc>
                <a:spcPct val="100000"/>
              </a:lnSpc>
              <a:buFontTx/>
              <a:buNone/>
              <a:defRPr sz="180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defRPr>
            </a:lvl2pPr>
            <a:lvl3pPr marL="914400" indent="0" algn="r">
              <a:lnSpc>
                <a:spcPct val="100000"/>
              </a:lnSpc>
              <a:buFontTx/>
              <a:buNone/>
              <a:defRPr sz="180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defRPr>
            </a:lvl3pPr>
            <a:lvl4pPr marL="1371600" indent="0" algn="r">
              <a:lnSpc>
                <a:spcPct val="100000"/>
              </a:lnSpc>
              <a:buFontTx/>
              <a:buNone/>
              <a:defRPr sz="180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defRPr>
            </a:lvl4pPr>
            <a:lvl5pPr marL="1828800" indent="0" algn="r">
              <a:lnSpc>
                <a:spcPct val="100000"/>
              </a:lnSpc>
              <a:buFontTx/>
              <a:buNone/>
              <a:defRPr sz="180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altLang="ko-KR"/>
              <a:t>Insert your subtitle here. </a:t>
            </a:r>
          </a:p>
          <a:p>
            <a:pPr lvl="0"/>
            <a:r>
              <a:rPr lang="en-US" altLang="ko-KR"/>
              <a:t>This space is good for short subtitle.</a:t>
            </a:r>
          </a:p>
        </p:txBody>
      </p:sp>
    </p:spTree>
    <p:extLst>
      <p:ext uri="{BB962C8B-B14F-4D97-AF65-F5344CB8AC3E}">
        <p14:creationId xmlns:p14="http://schemas.microsoft.com/office/powerpoint/2010/main" val="3284026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429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81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각 삼각형 2"/>
          <p:cNvSpPr/>
          <p:nvPr userDrawn="1"/>
        </p:nvSpPr>
        <p:spPr>
          <a:xfrm>
            <a:off x="0" y="4794448"/>
            <a:ext cx="2063552" cy="2063552"/>
          </a:xfrm>
          <a:prstGeom prst="rtTriangle">
            <a:avLst/>
          </a:prstGeom>
          <a:solidFill>
            <a:srgbClr val="9ACA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그림 개체 틀 9"/>
          <p:cNvSpPr>
            <a:spLocks noGrp="1"/>
          </p:cNvSpPr>
          <p:nvPr>
            <p:ph type="pic" sz="quarter" idx="10"/>
          </p:nvPr>
        </p:nvSpPr>
        <p:spPr>
          <a:xfrm>
            <a:off x="9932838" y="-41080"/>
            <a:ext cx="2258852" cy="2201782"/>
          </a:xfrm>
          <a:custGeom>
            <a:avLst/>
            <a:gdLst>
              <a:gd name="connsiteX0" fmla="*/ 0 w 1439862"/>
              <a:gd name="connsiteY0" fmla="*/ 1439863 h 1439863"/>
              <a:gd name="connsiteX1" fmla="*/ 0 w 1439862"/>
              <a:gd name="connsiteY1" fmla="*/ 0 h 1439863"/>
              <a:gd name="connsiteX2" fmla="*/ 1439862 w 1439862"/>
              <a:gd name="connsiteY2" fmla="*/ 1439863 h 1439863"/>
              <a:gd name="connsiteX3" fmla="*/ 0 w 1439862"/>
              <a:gd name="connsiteY3" fmla="*/ 1439863 h 1439863"/>
              <a:gd name="connsiteX0" fmla="*/ 1455576 w 1455576"/>
              <a:gd name="connsiteY0" fmla="*/ 2949 h 1439863"/>
              <a:gd name="connsiteX1" fmla="*/ 0 w 1455576"/>
              <a:gd name="connsiteY1" fmla="*/ 0 h 1439863"/>
              <a:gd name="connsiteX2" fmla="*/ 1439862 w 1455576"/>
              <a:gd name="connsiteY2" fmla="*/ 1439863 h 1439863"/>
              <a:gd name="connsiteX3" fmla="*/ 1455576 w 1455576"/>
              <a:gd name="connsiteY3" fmla="*/ 2949 h 1439863"/>
              <a:gd name="connsiteX0" fmla="*/ 1455576 w 1455576"/>
              <a:gd name="connsiteY0" fmla="*/ 0 h 1464906"/>
              <a:gd name="connsiteX1" fmla="*/ 0 w 1455576"/>
              <a:gd name="connsiteY1" fmla="*/ 25043 h 1464906"/>
              <a:gd name="connsiteX2" fmla="*/ 1439862 w 1455576"/>
              <a:gd name="connsiteY2" fmla="*/ 1464906 h 1464906"/>
              <a:gd name="connsiteX3" fmla="*/ 1455576 w 1455576"/>
              <a:gd name="connsiteY3" fmla="*/ 0 h 1464906"/>
              <a:gd name="connsiteX0" fmla="*/ 1455576 w 1455576"/>
              <a:gd name="connsiteY0" fmla="*/ 12280 h 1439863"/>
              <a:gd name="connsiteX1" fmla="*/ 0 w 1455576"/>
              <a:gd name="connsiteY1" fmla="*/ 0 h 1439863"/>
              <a:gd name="connsiteX2" fmla="*/ 1439862 w 1455576"/>
              <a:gd name="connsiteY2" fmla="*/ 1439863 h 1439863"/>
              <a:gd name="connsiteX3" fmla="*/ 1455576 w 1455576"/>
              <a:gd name="connsiteY3" fmla="*/ 12280 h 1439863"/>
              <a:gd name="connsiteX0" fmla="*/ 1455576 w 1477184"/>
              <a:gd name="connsiteY0" fmla="*/ 12280 h 1439863"/>
              <a:gd name="connsiteX1" fmla="*/ 0 w 1477184"/>
              <a:gd name="connsiteY1" fmla="*/ 0 h 1439863"/>
              <a:gd name="connsiteX2" fmla="*/ 1477184 w 1477184"/>
              <a:gd name="connsiteY2" fmla="*/ 1439863 h 1439863"/>
              <a:gd name="connsiteX3" fmla="*/ 1455576 w 1477184"/>
              <a:gd name="connsiteY3" fmla="*/ 12280 h 1439863"/>
              <a:gd name="connsiteX0" fmla="*/ 1464907 w 1477184"/>
              <a:gd name="connsiteY0" fmla="*/ 12280 h 1439863"/>
              <a:gd name="connsiteX1" fmla="*/ 0 w 1477184"/>
              <a:gd name="connsiteY1" fmla="*/ 0 h 1439863"/>
              <a:gd name="connsiteX2" fmla="*/ 1477184 w 1477184"/>
              <a:gd name="connsiteY2" fmla="*/ 1439863 h 1439863"/>
              <a:gd name="connsiteX3" fmla="*/ 1464907 w 1477184"/>
              <a:gd name="connsiteY3" fmla="*/ 12280 h 1439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77184" h="1439863">
                <a:moveTo>
                  <a:pt x="1464907" y="12280"/>
                </a:moveTo>
                <a:lnTo>
                  <a:pt x="0" y="0"/>
                </a:lnTo>
                <a:lnTo>
                  <a:pt x="1477184" y="1439863"/>
                </a:lnTo>
                <a:lnTo>
                  <a:pt x="1464907" y="1228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14" name="그림 개체 틀 13"/>
          <p:cNvSpPr>
            <a:spLocks noGrp="1"/>
          </p:cNvSpPr>
          <p:nvPr>
            <p:ph type="pic" sz="quarter" idx="12"/>
          </p:nvPr>
        </p:nvSpPr>
        <p:spPr>
          <a:xfrm>
            <a:off x="7662419" y="117443"/>
            <a:ext cx="4403646" cy="4295554"/>
          </a:xfrm>
          <a:custGeom>
            <a:avLst/>
            <a:gdLst>
              <a:gd name="connsiteX0" fmla="*/ 1801750 w 3603500"/>
              <a:gd name="connsiteY0" fmla="*/ 3515048 h 3515048"/>
              <a:gd name="connsiteX1" fmla="*/ 0 w 3603500"/>
              <a:gd name="connsiteY1" fmla="*/ 1757524 h 3515048"/>
              <a:gd name="connsiteX2" fmla="*/ 1801750 w 3603500"/>
              <a:gd name="connsiteY2" fmla="*/ 0 h 3515048"/>
              <a:gd name="connsiteX3" fmla="*/ 3603500 w 3603500"/>
              <a:gd name="connsiteY3" fmla="*/ 1757524 h 3515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3500" h="3515048">
                <a:moveTo>
                  <a:pt x="1801750" y="3515048"/>
                </a:moveTo>
                <a:lnTo>
                  <a:pt x="0" y="1757524"/>
                </a:lnTo>
                <a:lnTo>
                  <a:pt x="1801750" y="0"/>
                </a:lnTo>
                <a:lnTo>
                  <a:pt x="3603500" y="17575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그림 개체 틀 15"/>
          <p:cNvSpPr>
            <a:spLocks noGrp="1"/>
          </p:cNvSpPr>
          <p:nvPr>
            <p:ph type="pic" sz="quarter" idx="13"/>
          </p:nvPr>
        </p:nvSpPr>
        <p:spPr>
          <a:xfrm>
            <a:off x="5336298" y="811"/>
            <a:ext cx="4466396" cy="2159890"/>
          </a:xfrm>
          <a:custGeom>
            <a:avLst/>
            <a:gdLst>
              <a:gd name="connsiteX0" fmla="*/ 0 w 10000"/>
              <a:gd name="connsiteY0" fmla="*/ 10000 h 10000"/>
              <a:gd name="connsiteX1" fmla="*/ 5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0 w 10000"/>
              <a:gd name="connsiteY0" fmla="*/ 0 h 10089"/>
              <a:gd name="connsiteX1" fmla="*/ 4916 w 10000"/>
              <a:gd name="connsiteY1" fmla="*/ 10089 h 10089"/>
              <a:gd name="connsiteX2" fmla="*/ 10000 w 10000"/>
              <a:gd name="connsiteY2" fmla="*/ 0 h 10089"/>
              <a:gd name="connsiteX3" fmla="*/ 0 w 10000"/>
              <a:gd name="connsiteY3" fmla="*/ 0 h 10089"/>
              <a:gd name="connsiteX0" fmla="*/ 0 w 10000"/>
              <a:gd name="connsiteY0" fmla="*/ 0 h 10283"/>
              <a:gd name="connsiteX1" fmla="*/ 5007 w 10000"/>
              <a:gd name="connsiteY1" fmla="*/ 10283 h 10283"/>
              <a:gd name="connsiteX2" fmla="*/ 10000 w 10000"/>
              <a:gd name="connsiteY2" fmla="*/ 0 h 10283"/>
              <a:gd name="connsiteX3" fmla="*/ 0 w 10000"/>
              <a:gd name="connsiteY3" fmla="*/ 0 h 10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10283">
                <a:moveTo>
                  <a:pt x="0" y="0"/>
                </a:moveTo>
                <a:lnTo>
                  <a:pt x="5007" y="10283"/>
                </a:lnTo>
                <a:lnTo>
                  <a:pt x="10000" y="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18" name="그림 개체 틀 17"/>
          <p:cNvSpPr>
            <a:spLocks noGrp="1"/>
          </p:cNvSpPr>
          <p:nvPr>
            <p:ph type="pic" sz="quarter" idx="14"/>
          </p:nvPr>
        </p:nvSpPr>
        <p:spPr>
          <a:xfrm>
            <a:off x="9973559" y="2375728"/>
            <a:ext cx="2202282" cy="4307801"/>
          </a:xfrm>
          <a:custGeom>
            <a:avLst/>
            <a:gdLst>
              <a:gd name="connsiteX0" fmla="*/ 0 w 10000"/>
              <a:gd name="connsiteY0" fmla="*/ 10000 h 10000"/>
              <a:gd name="connsiteX1" fmla="*/ 5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0 w 8155"/>
              <a:gd name="connsiteY0" fmla="*/ 10000 h 20789"/>
              <a:gd name="connsiteX1" fmla="*/ 5000 w 8155"/>
              <a:gd name="connsiteY1" fmla="*/ 0 h 20789"/>
              <a:gd name="connsiteX2" fmla="*/ 8155 w 8155"/>
              <a:gd name="connsiteY2" fmla="*/ 20789 h 20789"/>
              <a:gd name="connsiteX3" fmla="*/ 0 w 8155"/>
              <a:gd name="connsiteY3" fmla="*/ 10000 h 20789"/>
              <a:gd name="connsiteX0" fmla="*/ 0 w 10000"/>
              <a:gd name="connsiteY0" fmla="*/ 7745 h 12935"/>
              <a:gd name="connsiteX1" fmla="*/ 9742 w 10000"/>
              <a:gd name="connsiteY1" fmla="*/ 0 h 12935"/>
              <a:gd name="connsiteX2" fmla="*/ 10000 w 10000"/>
              <a:gd name="connsiteY2" fmla="*/ 12935 h 12935"/>
              <a:gd name="connsiteX3" fmla="*/ 0 w 10000"/>
              <a:gd name="connsiteY3" fmla="*/ 7745 h 12935"/>
              <a:gd name="connsiteX0" fmla="*/ 0 w 9807"/>
              <a:gd name="connsiteY0" fmla="*/ 7745 h 16549"/>
              <a:gd name="connsiteX1" fmla="*/ 9742 w 9807"/>
              <a:gd name="connsiteY1" fmla="*/ 0 h 16549"/>
              <a:gd name="connsiteX2" fmla="*/ 9807 w 9807"/>
              <a:gd name="connsiteY2" fmla="*/ 16549 h 16549"/>
              <a:gd name="connsiteX3" fmla="*/ 0 w 9807"/>
              <a:gd name="connsiteY3" fmla="*/ 7745 h 16549"/>
              <a:gd name="connsiteX0" fmla="*/ 0 w 13486"/>
              <a:gd name="connsiteY0" fmla="*/ 4960 h 10000"/>
              <a:gd name="connsiteX1" fmla="*/ 13420 w 13486"/>
              <a:gd name="connsiteY1" fmla="*/ 0 h 10000"/>
              <a:gd name="connsiteX2" fmla="*/ 13486 w 13486"/>
              <a:gd name="connsiteY2" fmla="*/ 10000 h 10000"/>
              <a:gd name="connsiteX3" fmla="*/ 0 w 13486"/>
              <a:gd name="connsiteY3" fmla="*/ 4960 h 10000"/>
              <a:gd name="connsiteX0" fmla="*/ 0 w 13522"/>
              <a:gd name="connsiteY0" fmla="*/ 5016 h 10056"/>
              <a:gd name="connsiteX1" fmla="*/ 13518 w 13522"/>
              <a:gd name="connsiteY1" fmla="*/ 0 h 10056"/>
              <a:gd name="connsiteX2" fmla="*/ 13486 w 13522"/>
              <a:gd name="connsiteY2" fmla="*/ 10056 h 10056"/>
              <a:gd name="connsiteX3" fmla="*/ 0 w 13522"/>
              <a:gd name="connsiteY3" fmla="*/ 5016 h 10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22" h="10056">
                <a:moveTo>
                  <a:pt x="0" y="5016"/>
                </a:moveTo>
                <a:lnTo>
                  <a:pt x="13518" y="0"/>
                </a:lnTo>
                <a:cubicBezTo>
                  <a:pt x="13540" y="3333"/>
                  <a:pt x="13464" y="6723"/>
                  <a:pt x="13486" y="10056"/>
                </a:cubicBezTo>
                <a:lnTo>
                  <a:pt x="0" y="5016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19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1343472" y="2160700"/>
            <a:ext cx="5688632" cy="1772355"/>
          </a:xfrm>
        </p:spPr>
        <p:txBody>
          <a:bodyPr>
            <a:noAutofit/>
          </a:bodyPr>
          <a:lstStyle>
            <a:lvl1pPr marL="0" indent="0">
              <a:lnSpc>
                <a:spcPts val="5000"/>
              </a:lnSpc>
              <a:buFontTx/>
              <a:buNone/>
              <a:defRPr sz="5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en-US">
                <a:latin typeface="Montserrat" panose="02000505000000020004" pitchFamily="2" charset="0"/>
              </a:rPr>
              <a:t>Your great subtitle in this line</a:t>
            </a:r>
          </a:p>
        </p:txBody>
      </p:sp>
      <p:sp>
        <p:nvSpPr>
          <p:cNvPr id="20" name="텍스트 개체 틀 3"/>
          <p:cNvSpPr>
            <a:spLocks noGrp="1"/>
          </p:cNvSpPr>
          <p:nvPr>
            <p:ph type="body" sz="quarter" idx="16" hasCustomPrompt="1"/>
          </p:nvPr>
        </p:nvSpPr>
        <p:spPr>
          <a:xfrm>
            <a:off x="1343472" y="4149080"/>
            <a:ext cx="5112568" cy="154305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800" i="1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defRPr>
            </a:lvl1pPr>
            <a:lvl2pPr marL="457200" indent="0" algn="r">
              <a:lnSpc>
                <a:spcPct val="100000"/>
              </a:lnSpc>
              <a:buFontTx/>
              <a:buNone/>
              <a:defRPr sz="180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defRPr>
            </a:lvl2pPr>
            <a:lvl3pPr marL="914400" indent="0" algn="r">
              <a:lnSpc>
                <a:spcPct val="100000"/>
              </a:lnSpc>
              <a:buFontTx/>
              <a:buNone/>
              <a:defRPr sz="180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defRPr>
            </a:lvl3pPr>
            <a:lvl4pPr marL="1371600" indent="0" algn="r">
              <a:lnSpc>
                <a:spcPct val="100000"/>
              </a:lnSpc>
              <a:buFontTx/>
              <a:buNone/>
              <a:defRPr sz="180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defRPr>
            </a:lvl4pPr>
            <a:lvl5pPr marL="1828800" indent="0" algn="r">
              <a:lnSpc>
                <a:spcPct val="100000"/>
              </a:lnSpc>
              <a:buFontTx/>
              <a:buNone/>
              <a:defRPr sz="180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altLang="ko-KR"/>
              <a:t>Replace with your own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968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그림 개체 틀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024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그림 개체 틀 6"/>
          <p:cNvSpPr>
            <a:spLocks noGrp="1"/>
          </p:cNvSpPr>
          <p:nvPr>
            <p:ph type="pic" sz="quarter" idx="10"/>
          </p:nvPr>
        </p:nvSpPr>
        <p:spPr>
          <a:xfrm>
            <a:off x="14188" y="0"/>
            <a:ext cx="5217716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6023992" y="836712"/>
            <a:ext cx="5688632" cy="151216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/>
              <a:t>Your great subtitle in this line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16" hasCustomPrompt="1"/>
          </p:nvPr>
        </p:nvSpPr>
        <p:spPr>
          <a:xfrm>
            <a:off x="6023992" y="2348880"/>
            <a:ext cx="5688632" cy="3816424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800" i="1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defRPr>
            </a:lvl1pPr>
            <a:lvl2pPr marL="457200" indent="0" algn="r">
              <a:lnSpc>
                <a:spcPct val="100000"/>
              </a:lnSpc>
              <a:buFontTx/>
              <a:buNone/>
              <a:defRPr sz="180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defRPr>
            </a:lvl2pPr>
            <a:lvl3pPr marL="914400" indent="0" algn="r">
              <a:lnSpc>
                <a:spcPct val="100000"/>
              </a:lnSpc>
              <a:buFontTx/>
              <a:buNone/>
              <a:defRPr sz="180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defRPr>
            </a:lvl3pPr>
            <a:lvl4pPr marL="1371600" indent="0" algn="r">
              <a:lnSpc>
                <a:spcPct val="100000"/>
              </a:lnSpc>
              <a:buFontTx/>
              <a:buNone/>
              <a:defRPr sz="180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defRPr>
            </a:lvl4pPr>
            <a:lvl5pPr marL="1828800" indent="0" algn="r">
              <a:lnSpc>
                <a:spcPct val="100000"/>
              </a:lnSpc>
              <a:buFontTx/>
              <a:buNone/>
              <a:defRPr sz="180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altLang="ko-KR"/>
              <a:t>Replace with your own text</a:t>
            </a:r>
          </a:p>
        </p:txBody>
      </p:sp>
    </p:spTree>
    <p:extLst>
      <p:ext uri="{BB962C8B-B14F-4D97-AF65-F5344CB8AC3E}">
        <p14:creationId xmlns:p14="http://schemas.microsoft.com/office/powerpoint/2010/main" val="2561486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877221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8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D6733-6F27-4404-AB51-585418F146E5}" type="datetimeFigureOut">
              <a:rPr lang="ko-KR" altLang="en-US" smtClean="0"/>
              <a:pPr/>
              <a:t>2024-08-23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97804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37" r:id="rId2"/>
    <p:sldLayoutId id="2147483738" r:id="rId3"/>
    <p:sldLayoutId id="2147483739" r:id="rId4"/>
    <p:sldLayoutId id="2147483712" r:id="rId5"/>
    <p:sldLayoutId id="2147483711" r:id="rId6"/>
    <p:sldLayoutId id="2147483713" r:id="rId7"/>
    <p:sldLayoutId id="2147483732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682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  <p:sldLayoutId id="2147483761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7.png"/><Relationship Id="rId18" Type="http://schemas.microsoft.com/office/2007/relationships/hdphoto" Target="../media/hdphoto8.wdp"/><Relationship Id="rId26" Type="http://schemas.microsoft.com/office/2007/relationships/hdphoto" Target="../media/hdphoto12.wdp"/><Relationship Id="rId3" Type="http://schemas.openxmlformats.org/officeDocument/2006/relationships/image" Target="../media/image12.png"/><Relationship Id="rId21" Type="http://schemas.openxmlformats.org/officeDocument/2006/relationships/image" Target="../media/image21.png"/><Relationship Id="rId7" Type="http://schemas.openxmlformats.org/officeDocument/2006/relationships/image" Target="../media/image14.png"/><Relationship Id="rId12" Type="http://schemas.microsoft.com/office/2007/relationships/hdphoto" Target="../media/hdphoto5.wdp"/><Relationship Id="rId17" Type="http://schemas.openxmlformats.org/officeDocument/2006/relationships/image" Target="../media/image19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6.png"/><Relationship Id="rId24" Type="http://schemas.microsoft.com/office/2007/relationships/hdphoto" Target="../media/hdphoto11.wdp"/><Relationship Id="rId5" Type="http://schemas.openxmlformats.org/officeDocument/2006/relationships/image" Target="../media/image13.png"/><Relationship Id="rId15" Type="http://schemas.openxmlformats.org/officeDocument/2006/relationships/image" Target="../media/image18.png"/><Relationship Id="rId23" Type="http://schemas.openxmlformats.org/officeDocument/2006/relationships/image" Target="../media/image22.png"/><Relationship Id="rId28" Type="http://schemas.openxmlformats.org/officeDocument/2006/relationships/image" Target="../media/image25.png"/><Relationship Id="rId10" Type="http://schemas.microsoft.com/office/2007/relationships/hdphoto" Target="../media/hdphoto4.wdp"/><Relationship Id="rId19" Type="http://schemas.openxmlformats.org/officeDocument/2006/relationships/image" Target="../media/image20.png"/><Relationship Id="rId4" Type="http://schemas.microsoft.com/office/2007/relationships/hdphoto" Target="../media/hdphoto1.wdp"/><Relationship Id="rId9" Type="http://schemas.openxmlformats.org/officeDocument/2006/relationships/image" Target="../media/image15.png"/><Relationship Id="rId14" Type="http://schemas.microsoft.com/office/2007/relationships/hdphoto" Target="../media/hdphoto6.wdp"/><Relationship Id="rId22" Type="http://schemas.microsoft.com/office/2007/relationships/hdphoto" Target="../media/hdphoto10.wdp"/><Relationship Id="rId27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gif"/><Relationship Id="rId5" Type="http://schemas.openxmlformats.org/officeDocument/2006/relationships/image" Target="../media/image28.gif"/><Relationship Id="rId10" Type="http://schemas.microsoft.com/office/2007/relationships/hdphoto" Target="../media/hdphoto13.wdp"/><Relationship Id="rId4" Type="http://schemas.openxmlformats.org/officeDocument/2006/relationships/image" Target="../media/image27.gif"/><Relationship Id="rId9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6.jpeg"/><Relationship Id="rId7" Type="http://schemas.openxmlformats.org/officeDocument/2006/relationships/image" Target="../media/image3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emf"/><Relationship Id="rId5" Type="http://schemas.openxmlformats.org/officeDocument/2006/relationships/image" Target="../media/image31.png"/><Relationship Id="rId10" Type="http://schemas.openxmlformats.org/officeDocument/2006/relationships/image" Target="../media/image42.png"/><Relationship Id="rId4" Type="http://schemas.openxmlformats.org/officeDocument/2006/relationships/image" Target="../media/image37.png"/><Relationship Id="rId9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png"/><Relationship Id="rId7" Type="http://schemas.microsoft.com/office/2007/relationships/hdphoto" Target="../media/hdphoto14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31.png"/><Relationship Id="rId4" Type="http://schemas.openxmlformats.org/officeDocument/2006/relationships/image" Target="../media/image50.svg"/><Relationship Id="rId9" Type="http://schemas.microsoft.com/office/2007/relationships/hdphoto" Target="../media/hdphoto15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6.wdp"/><Relationship Id="rId5" Type="http://schemas.openxmlformats.org/officeDocument/2006/relationships/image" Target="../media/image56.png"/><Relationship Id="rId4" Type="http://schemas.openxmlformats.org/officeDocument/2006/relationships/image" Target="../media/image55.sv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0" b="2880"/>
          <a:stretch>
            <a:fillRect/>
          </a:stretch>
        </p:blipFill>
        <p:spPr/>
      </p:pic>
      <p:sp>
        <p:nvSpPr>
          <p:cNvPr id="8" name="부제목 7"/>
          <p:cNvSpPr>
            <a:spLocks noGrp="1"/>
          </p:cNvSpPr>
          <p:nvPr>
            <p:ph type="subTitle" idx="1"/>
          </p:nvPr>
        </p:nvSpPr>
        <p:spPr>
          <a:xfrm>
            <a:off x="5862208" y="3933056"/>
            <a:ext cx="2660739" cy="392772"/>
          </a:xfrm>
          <a:solidFill>
            <a:schemeClr val="bg1">
              <a:alpha val="62000"/>
            </a:schemeClr>
          </a:solidFill>
        </p:spPr>
        <p:txBody>
          <a:bodyPr>
            <a:normAutofit fontScale="92500" lnSpcReduction="20000"/>
          </a:bodyPr>
          <a:lstStyle/>
          <a:p>
            <a:pPr algn="ctr"/>
            <a:r>
              <a:rPr lang="en-MY" sz="2800" b="1" i="0">
                <a:solidFill>
                  <a:srgbClr val="297FD5"/>
                </a:solidFill>
                <a:effectLst/>
              </a:rPr>
              <a:t>Elevating </a:t>
            </a:r>
            <a:r>
              <a:rPr lang="en-MY" sz="2800" b="1" i="1">
                <a:solidFill>
                  <a:srgbClr val="9ACA3C"/>
                </a:solidFill>
                <a:effectLst/>
              </a:rPr>
              <a:t>Impact!</a:t>
            </a:r>
            <a:endParaRPr lang="en-MY" sz="2800" b="1" i="0">
              <a:solidFill>
                <a:srgbClr val="FFFFFF"/>
              </a:solidFill>
              <a:effectLst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5E304BA-2516-42C6-876C-E9CD7ADC83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6151" y="2564904"/>
            <a:ext cx="4446796" cy="126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52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3D4295C9-7462-4596-B6EE-7BA7ECB09A6A}"/>
              </a:ext>
            </a:extLst>
          </p:cNvPr>
          <p:cNvSpPr txBox="1">
            <a:spLocks/>
          </p:cNvSpPr>
          <p:nvPr/>
        </p:nvSpPr>
        <p:spPr>
          <a:xfrm>
            <a:off x="309401" y="198885"/>
            <a:ext cx="11573197" cy="724247"/>
          </a:xfrm>
          <a:custGeom>
            <a:avLst/>
            <a:gdLst>
              <a:gd name="connsiteX0" fmla="*/ 0 w 1439862"/>
              <a:gd name="connsiteY0" fmla="*/ 1439863 h 1439863"/>
              <a:gd name="connsiteX1" fmla="*/ 0 w 1439862"/>
              <a:gd name="connsiteY1" fmla="*/ 0 h 1439863"/>
              <a:gd name="connsiteX2" fmla="*/ 1439862 w 1439862"/>
              <a:gd name="connsiteY2" fmla="*/ 1439863 h 1439863"/>
              <a:gd name="connsiteX3" fmla="*/ 0 w 1439862"/>
              <a:gd name="connsiteY3" fmla="*/ 1439863 h 1439863"/>
              <a:gd name="connsiteX0" fmla="*/ 1455576 w 1455576"/>
              <a:gd name="connsiteY0" fmla="*/ 2949 h 1439863"/>
              <a:gd name="connsiteX1" fmla="*/ 0 w 1455576"/>
              <a:gd name="connsiteY1" fmla="*/ 0 h 1439863"/>
              <a:gd name="connsiteX2" fmla="*/ 1439862 w 1455576"/>
              <a:gd name="connsiteY2" fmla="*/ 1439863 h 1439863"/>
              <a:gd name="connsiteX3" fmla="*/ 1455576 w 1455576"/>
              <a:gd name="connsiteY3" fmla="*/ 2949 h 1439863"/>
              <a:gd name="connsiteX0" fmla="*/ 1455576 w 1455576"/>
              <a:gd name="connsiteY0" fmla="*/ 0 h 1464906"/>
              <a:gd name="connsiteX1" fmla="*/ 0 w 1455576"/>
              <a:gd name="connsiteY1" fmla="*/ 25043 h 1464906"/>
              <a:gd name="connsiteX2" fmla="*/ 1439862 w 1455576"/>
              <a:gd name="connsiteY2" fmla="*/ 1464906 h 1464906"/>
              <a:gd name="connsiteX3" fmla="*/ 1455576 w 1455576"/>
              <a:gd name="connsiteY3" fmla="*/ 0 h 1464906"/>
              <a:gd name="connsiteX0" fmla="*/ 1455576 w 1455576"/>
              <a:gd name="connsiteY0" fmla="*/ 12280 h 1439863"/>
              <a:gd name="connsiteX1" fmla="*/ 0 w 1455576"/>
              <a:gd name="connsiteY1" fmla="*/ 0 h 1439863"/>
              <a:gd name="connsiteX2" fmla="*/ 1439862 w 1455576"/>
              <a:gd name="connsiteY2" fmla="*/ 1439863 h 1439863"/>
              <a:gd name="connsiteX3" fmla="*/ 1455576 w 1455576"/>
              <a:gd name="connsiteY3" fmla="*/ 12280 h 1439863"/>
              <a:gd name="connsiteX0" fmla="*/ 1455576 w 1477184"/>
              <a:gd name="connsiteY0" fmla="*/ 12280 h 1439863"/>
              <a:gd name="connsiteX1" fmla="*/ 0 w 1477184"/>
              <a:gd name="connsiteY1" fmla="*/ 0 h 1439863"/>
              <a:gd name="connsiteX2" fmla="*/ 1477184 w 1477184"/>
              <a:gd name="connsiteY2" fmla="*/ 1439863 h 1439863"/>
              <a:gd name="connsiteX3" fmla="*/ 1455576 w 1477184"/>
              <a:gd name="connsiteY3" fmla="*/ 12280 h 1439863"/>
              <a:gd name="connsiteX0" fmla="*/ 1464907 w 1477184"/>
              <a:gd name="connsiteY0" fmla="*/ 12280 h 1439863"/>
              <a:gd name="connsiteX1" fmla="*/ 0 w 1477184"/>
              <a:gd name="connsiteY1" fmla="*/ 0 h 1439863"/>
              <a:gd name="connsiteX2" fmla="*/ 1477184 w 1477184"/>
              <a:gd name="connsiteY2" fmla="*/ 1439863 h 1439863"/>
              <a:gd name="connsiteX3" fmla="*/ 1464907 w 1477184"/>
              <a:gd name="connsiteY3" fmla="*/ 12280 h 1439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77184" h="1439863">
                <a:moveTo>
                  <a:pt x="1464907" y="12280"/>
                </a:moveTo>
                <a:lnTo>
                  <a:pt x="0" y="0"/>
                </a:lnTo>
                <a:lnTo>
                  <a:pt x="1477184" y="1439863"/>
                </a:lnTo>
                <a:lnTo>
                  <a:pt x="1464907" y="12280"/>
                </a:lnTo>
                <a:close/>
              </a:path>
            </a:pathLst>
          </a:cu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b="1">
                <a:solidFill>
                  <a:schemeClr val="accent3"/>
                </a:solidFill>
                <a:latin typeface="Montserrat" panose="020B0604020202020204" charset="0"/>
              </a:rPr>
              <a:t>INTERNSHIP OPPORTUNITY</a:t>
            </a: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FA20EFAB-7B94-46E6-BA44-102A545D70A0}"/>
              </a:ext>
            </a:extLst>
          </p:cNvPr>
          <p:cNvSpPr/>
          <p:nvPr/>
        </p:nvSpPr>
        <p:spPr>
          <a:xfrm>
            <a:off x="1055440" y="1932735"/>
            <a:ext cx="1943613" cy="3941997"/>
          </a:xfrm>
          <a:custGeom>
            <a:avLst/>
            <a:gdLst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21457 w 3349545"/>
              <a:gd name="connsiteY6" fmla="*/ 1457816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700378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792907 w 3349545"/>
              <a:gd name="connsiteY22" fmla="*/ 1501358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55550 w 3349545"/>
              <a:gd name="connsiteY26" fmla="*/ 1210166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0542 w 3349545"/>
              <a:gd name="connsiteY37" fmla="*/ 4660526 h 6793483"/>
              <a:gd name="connsiteX38" fmla="*/ 2841273 w 3349545"/>
              <a:gd name="connsiteY38" fmla="*/ 4756392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700378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792907 w 3349545"/>
              <a:gd name="connsiteY22" fmla="*/ 1501358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55550 w 3349545"/>
              <a:gd name="connsiteY26" fmla="*/ 1210166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0542 w 3349545"/>
              <a:gd name="connsiteY37" fmla="*/ 4660526 h 6793483"/>
              <a:gd name="connsiteX38" fmla="*/ 2841273 w 3349545"/>
              <a:gd name="connsiteY38" fmla="*/ 4756392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700378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17400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55550 w 3349545"/>
              <a:gd name="connsiteY26" fmla="*/ 1210166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0542 w 3349545"/>
              <a:gd name="connsiteY37" fmla="*/ 4660526 h 6793483"/>
              <a:gd name="connsiteX38" fmla="*/ 2841273 w 3349545"/>
              <a:gd name="connsiteY38" fmla="*/ 4756392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700378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55550 w 3349545"/>
              <a:gd name="connsiteY26" fmla="*/ 1210166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0542 w 3349545"/>
              <a:gd name="connsiteY37" fmla="*/ 4660526 h 6793483"/>
              <a:gd name="connsiteX38" fmla="*/ 2841273 w 3349545"/>
              <a:gd name="connsiteY38" fmla="*/ 4756392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700378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55550 w 3349545"/>
              <a:gd name="connsiteY26" fmla="*/ 1210166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0542 w 3349545"/>
              <a:gd name="connsiteY37" fmla="*/ 4660526 h 6793483"/>
              <a:gd name="connsiteX38" fmla="*/ 2841273 w 3349545"/>
              <a:gd name="connsiteY38" fmla="*/ 4756392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55550 w 3349545"/>
              <a:gd name="connsiteY26" fmla="*/ 1210166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0542 w 3349545"/>
              <a:gd name="connsiteY37" fmla="*/ 4660526 h 6793483"/>
              <a:gd name="connsiteX38" fmla="*/ 2841273 w 3349545"/>
              <a:gd name="connsiteY38" fmla="*/ 4756392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55550 w 3349545"/>
              <a:gd name="connsiteY26" fmla="*/ 1210166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0542 w 3349545"/>
              <a:gd name="connsiteY37" fmla="*/ 4660526 h 6793483"/>
              <a:gd name="connsiteX38" fmla="*/ 2841273 w 3349545"/>
              <a:gd name="connsiteY38" fmla="*/ 4756392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0542 w 3349545"/>
              <a:gd name="connsiteY37" fmla="*/ 4660526 h 6793483"/>
              <a:gd name="connsiteX38" fmla="*/ 2841273 w 3349545"/>
              <a:gd name="connsiteY38" fmla="*/ 4756392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0542 w 3349545"/>
              <a:gd name="connsiteY37" fmla="*/ 4660526 h 6793483"/>
              <a:gd name="connsiteX38" fmla="*/ 2841273 w 3349545"/>
              <a:gd name="connsiteY38" fmla="*/ 4756392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0542 w 3349545"/>
              <a:gd name="connsiteY37" fmla="*/ 4660526 h 6793483"/>
              <a:gd name="connsiteX38" fmla="*/ 2841273 w 3349545"/>
              <a:gd name="connsiteY38" fmla="*/ 4756392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3264 w 3349545"/>
              <a:gd name="connsiteY37" fmla="*/ 4644197 h 6793483"/>
              <a:gd name="connsiteX38" fmla="*/ 2841273 w 3349545"/>
              <a:gd name="connsiteY38" fmla="*/ 4756392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3264 w 3349545"/>
              <a:gd name="connsiteY37" fmla="*/ 4644197 h 6793483"/>
              <a:gd name="connsiteX38" fmla="*/ 2841273 w 3349545"/>
              <a:gd name="connsiteY38" fmla="*/ 4756392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3264 w 3349545"/>
              <a:gd name="connsiteY37" fmla="*/ 4644197 h 6793483"/>
              <a:gd name="connsiteX38" fmla="*/ 2873930 w 3349545"/>
              <a:gd name="connsiteY38" fmla="*/ 4778164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3264 w 3349545"/>
              <a:gd name="connsiteY37" fmla="*/ 4644197 h 6793483"/>
              <a:gd name="connsiteX38" fmla="*/ 2873930 w 3349545"/>
              <a:gd name="connsiteY38" fmla="*/ 4778164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791671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3264 w 3349545"/>
              <a:gd name="connsiteY37" fmla="*/ 4644197 h 6793483"/>
              <a:gd name="connsiteX38" fmla="*/ 2873930 w 3349545"/>
              <a:gd name="connsiteY38" fmla="*/ 4778164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791671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3264 w 3349545"/>
              <a:gd name="connsiteY37" fmla="*/ 4633311 h 6793483"/>
              <a:gd name="connsiteX38" fmla="*/ 2873930 w 3349545"/>
              <a:gd name="connsiteY38" fmla="*/ 4778164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10028 w 3349545"/>
              <a:gd name="connsiteY0" fmla="*/ 4715366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791671 w 3349545"/>
              <a:gd name="connsiteY3" fmla="*/ 4791567 h 6793483"/>
              <a:gd name="connsiteX4" fmla="*/ 2710028 w 3349545"/>
              <a:gd name="connsiteY4" fmla="*/ 4715366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3264 w 3349545"/>
              <a:gd name="connsiteY37" fmla="*/ 4633311 h 6793483"/>
              <a:gd name="connsiteX38" fmla="*/ 2873930 w 3349545"/>
              <a:gd name="connsiteY38" fmla="*/ 4778164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10028 w 3349545"/>
              <a:gd name="connsiteY0" fmla="*/ 4715366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791671 w 3349545"/>
              <a:gd name="connsiteY3" fmla="*/ 4791567 h 6793483"/>
              <a:gd name="connsiteX4" fmla="*/ 2710028 w 3349545"/>
              <a:gd name="connsiteY4" fmla="*/ 4715366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3264 w 3349545"/>
              <a:gd name="connsiteY37" fmla="*/ 4633311 h 6793483"/>
              <a:gd name="connsiteX38" fmla="*/ 2873930 w 3349545"/>
              <a:gd name="connsiteY38" fmla="*/ 4778164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10028 w 3349545"/>
              <a:gd name="connsiteY0" fmla="*/ 4715366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791671 w 3349545"/>
              <a:gd name="connsiteY3" fmla="*/ 4791567 h 6793483"/>
              <a:gd name="connsiteX4" fmla="*/ 2710028 w 3349545"/>
              <a:gd name="connsiteY4" fmla="*/ 4715366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3264 w 3349545"/>
              <a:gd name="connsiteY37" fmla="*/ 4633311 h 6793483"/>
              <a:gd name="connsiteX38" fmla="*/ 2873930 w 3349545"/>
              <a:gd name="connsiteY38" fmla="*/ 4778164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10028 w 3349545"/>
              <a:gd name="connsiteY0" fmla="*/ 4715366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791671 w 3349545"/>
              <a:gd name="connsiteY3" fmla="*/ 4791567 h 6793483"/>
              <a:gd name="connsiteX4" fmla="*/ 2710028 w 3349545"/>
              <a:gd name="connsiteY4" fmla="*/ 4715366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3264 w 3349545"/>
              <a:gd name="connsiteY37" fmla="*/ 4633311 h 6793483"/>
              <a:gd name="connsiteX38" fmla="*/ 2873930 w 3349545"/>
              <a:gd name="connsiteY38" fmla="*/ 4778164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10028 w 3349545"/>
              <a:gd name="connsiteY0" fmla="*/ 4715366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791671 w 3349545"/>
              <a:gd name="connsiteY3" fmla="*/ 4791567 h 6793483"/>
              <a:gd name="connsiteX4" fmla="*/ 2710028 w 3349545"/>
              <a:gd name="connsiteY4" fmla="*/ 4715366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3264 w 3349545"/>
              <a:gd name="connsiteY37" fmla="*/ 4633311 h 6793483"/>
              <a:gd name="connsiteX38" fmla="*/ 2873930 w 3349545"/>
              <a:gd name="connsiteY38" fmla="*/ 4778164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3349545" h="6793483">
                <a:moveTo>
                  <a:pt x="2710028" y="4715366"/>
                </a:moveTo>
                <a:cubicBezTo>
                  <a:pt x="2666485" y="4721716"/>
                  <a:pt x="2663764" y="4719902"/>
                  <a:pt x="2641993" y="4726252"/>
                </a:cubicBezTo>
                <a:cubicBezTo>
                  <a:pt x="2599357" y="4741673"/>
                  <a:pt x="2605707" y="4778867"/>
                  <a:pt x="2587564" y="4805174"/>
                </a:cubicBezTo>
                <a:lnTo>
                  <a:pt x="2791671" y="4791567"/>
                </a:lnTo>
                <a:cubicBezTo>
                  <a:pt x="2764457" y="4766167"/>
                  <a:pt x="2759013" y="4724437"/>
                  <a:pt x="2710028" y="4715366"/>
                </a:cubicBezTo>
                <a:close/>
                <a:moveTo>
                  <a:pt x="1613293" y="1261872"/>
                </a:moveTo>
                <a:cubicBezTo>
                  <a:pt x="1619643" y="1326279"/>
                  <a:pt x="1625993" y="1377081"/>
                  <a:pt x="1632343" y="1441488"/>
                </a:cubicBezTo>
                <a:cubicBezTo>
                  <a:pt x="1554329" y="1668273"/>
                  <a:pt x="1440937" y="2061066"/>
                  <a:pt x="1436400" y="2170830"/>
                </a:cubicBezTo>
                <a:lnTo>
                  <a:pt x="1403743" y="2853908"/>
                </a:lnTo>
                <a:lnTo>
                  <a:pt x="1452728" y="2772266"/>
                </a:lnTo>
                <a:cubicBezTo>
                  <a:pt x="1451367" y="2646173"/>
                  <a:pt x="1533918" y="2139080"/>
                  <a:pt x="1588800" y="2018430"/>
                </a:cubicBezTo>
                <a:cubicBezTo>
                  <a:pt x="1657289" y="1829745"/>
                  <a:pt x="1700832" y="1593888"/>
                  <a:pt x="1692214" y="1504080"/>
                </a:cubicBezTo>
                <a:lnTo>
                  <a:pt x="1735757" y="1460537"/>
                </a:lnTo>
                <a:cubicBezTo>
                  <a:pt x="1699471" y="1397037"/>
                  <a:pt x="1649577" y="1360752"/>
                  <a:pt x="1656834" y="1275480"/>
                </a:cubicBezTo>
                <a:cubicBezTo>
                  <a:pt x="1638692" y="1271851"/>
                  <a:pt x="1631435" y="1265501"/>
                  <a:pt x="1613293" y="1261872"/>
                </a:cubicBezTo>
                <a:close/>
                <a:moveTo>
                  <a:pt x="1821237" y="16"/>
                </a:moveTo>
                <a:cubicBezTo>
                  <a:pt x="1902601" y="820"/>
                  <a:pt x="1981308" y="30991"/>
                  <a:pt x="2081275" y="68603"/>
                </a:cubicBezTo>
                <a:lnTo>
                  <a:pt x="2243329" y="345059"/>
                </a:lnTo>
                <a:cubicBezTo>
                  <a:pt x="2257843" y="479572"/>
                  <a:pt x="2253309" y="578709"/>
                  <a:pt x="2235166" y="680565"/>
                </a:cubicBezTo>
                <a:cubicBezTo>
                  <a:pt x="2348328" y="681421"/>
                  <a:pt x="2277253" y="819211"/>
                  <a:pt x="2244664" y="845493"/>
                </a:cubicBezTo>
                <a:cubicBezTo>
                  <a:pt x="2233607" y="898372"/>
                  <a:pt x="2215464" y="930894"/>
                  <a:pt x="2213804" y="971604"/>
                </a:cubicBezTo>
                <a:lnTo>
                  <a:pt x="2233515" y="1080381"/>
                </a:lnTo>
                <a:cubicBezTo>
                  <a:pt x="2132672" y="1456957"/>
                  <a:pt x="1871779" y="1485947"/>
                  <a:pt x="1803793" y="1485029"/>
                </a:cubicBezTo>
                <a:cubicBezTo>
                  <a:pt x="1790185" y="1516779"/>
                  <a:pt x="1809236" y="1548530"/>
                  <a:pt x="1811957" y="1580280"/>
                </a:cubicBezTo>
                <a:lnTo>
                  <a:pt x="1782021" y="1672808"/>
                </a:lnTo>
                <a:lnTo>
                  <a:pt x="1809236" y="1993937"/>
                </a:lnTo>
                <a:cubicBezTo>
                  <a:pt x="1958007" y="1732680"/>
                  <a:pt x="2071401" y="1476865"/>
                  <a:pt x="2247386" y="1204723"/>
                </a:cubicBezTo>
                <a:cubicBezTo>
                  <a:pt x="2235885" y="1177294"/>
                  <a:pt x="2235134" y="1142364"/>
                  <a:pt x="2234169" y="1083988"/>
                </a:cubicBezTo>
                <a:lnTo>
                  <a:pt x="2240145" y="1116970"/>
                </a:lnTo>
                <a:cubicBezTo>
                  <a:pt x="2276131" y="1174419"/>
                  <a:pt x="2339691" y="1240503"/>
                  <a:pt x="2394343" y="1275480"/>
                </a:cubicBezTo>
                <a:cubicBezTo>
                  <a:pt x="2481651" y="1329506"/>
                  <a:pt x="3086039" y="1853286"/>
                  <a:pt x="3090566" y="1914656"/>
                </a:cubicBezTo>
                <a:lnTo>
                  <a:pt x="3055599" y="2631573"/>
                </a:lnTo>
                <a:cubicBezTo>
                  <a:pt x="3062103" y="2695757"/>
                  <a:pt x="3076771" y="2800763"/>
                  <a:pt x="3066946" y="2864947"/>
                </a:cubicBezTo>
                <a:lnTo>
                  <a:pt x="2926151" y="3411134"/>
                </a:lnTo>
                <a:cubicBezTo>
                  <a:pt x="2929352" y="3458032"/>
                  <a:pt x="2951603" y="3491322"/>
                  <a:pt x="2941196" y="3532777"/>
                </a:cubicBezTo>
                <a:cubicBezTo>
                  <a:pt x="2866605" y="3823490"/>
                  <a:pt x="2819228" y="4108761"/>
                  <a:pt x="2758244" y="4396753"/>
                </a:cubicBezTo>
                <a:cubicBezTo>
                  <a:pt x="2761394" y="4477385"/>
                  <a:pt x="2756379" y="4479098"/>
                  <a:pt x="2707821" y="4516187"/>
                </a:cubicBezTo>
                <a:cubicBezTo>
                  <a:pt x="2707821" y="4574278"/>
                  <a:pt x="2680607" y="4607877"/>
                  <a:pt x="2713264" y="4633311"/>
                </a:cubicBezTo>
                <a:cubicBezTo>
                  <a:pt x="2797662" y="4643495"/>
                  <a:pt x="2849403" y="4740766"/>
                  <a:pt x="2873930" y="4778164"/>
                </a:cubicBezTo>
                <a:lnTo>
                  <a:pt x="3309873" y="4773183"/>
                </a:lnTo>
                <a:cubicBezTo>
                  <a:pt x="3362179" y="4774570"/>
                  <a:pt x="3354613" y="5399162"/>
                  <a:pt x="3333441" y="5729842"/>
                </a:cubicBezTo>
                <a:cubicBezTo>
                  <a:pt x="3303437" y="5759983"/>
                  <a:pt x="3194512" y="5937081"/>
                  <a:pt x="3003943" y="5885579"/>
                </a:cubicBezTo>
                <a:cubicBezTo>
                  <a:pt x="2983986" y="5910980"/>
                  <a:pt x="2983078" y="5936379"/>
                  <a:pt x="2954957" y="5950894"/>
                </a:cubicBezTo>
                <a:cubicBezTo>
                  <a:pt x="2918671" y="5951802"/>
                  <a:pt x="2906879" y="5947265"/>
                  <a:pt x="2884200" y="5945450"/>
                </a:cubicBezTo>
                <a:cubicBezTo>
                  <a:pt x="2881799" y="5927645"/>
                  <a:pt x="2888584" y="5915965"/>
                  <a:pt x="2879295" y="5916148"/>
                </a:cubicBezTo>
                <a:lnTo>
                  <a:pt x="2863712" y="5920497"/>
                </a:lnTo>
                <a:lnTo>
                  <a:pt x="2487641" y="5978622"/>
                </a:lnTo>
                <a:cubicBezTo>
                  <a:pt x="2425100" y="6192023"/>
                  <a:pt x="2335344" y="6484345"/>
                  <a:pt x="2210210" y="6651482"/>
                </a:cubicBezTo>
                <a:cubicBezTo>
                  <a:pt x="2165367" y="6704131"/>
                  <a:pt x="1949073" y="6800321"/>
                  <a:pt x="1928722" y="6793099"/>
                </a:cubicBezTo>
                <a:cubicBezTo>
                  <a:pt x="1830254" y="6750138"/>
                  <a:pt x="1805265" y="6728949"/>
                  <a:pt x="1818375" y="6601624"/>
                </a:cubicBezTo>
                <a:cubicBezTo>
                  <a:pt x="1812402" y="6562891"/>
                  <a:pt x="1958828" y="6295557"/>
                  <a:pt x="2029055" y="6142524"/>
                </a:cubicBezTo>
                <a:cubicBezTo>
                  <a:pt x="2029808" y="6086521"/>
                  <a:pt x="2038726" y="6046845"/>
                  <a:pt x="2031314" y="5974514"/>
                </a:cubicBezTo>
                <a:cubicBezTo>
                  <a:pt x="1921002" y="5973299"/>
                  <a:pt x="1788918" y="5996576"/>
                  <a:pt x="1689492" y="5949097"/>
                </a:cubicBezTo>
                <a:cubicBezTo>
                  <a:pt x="1572659" y="6004193"/>
                  <a:pt x="1510254" y="6037517"/>
                  <a:pt x="1385257" y="6100778"/>
                </a:cubicBezTo>
                <a:cubicBezTo>
                  <a:pt x="1299609" y="6133282"/>
                  <a:pt x="1257504" y="6119520"/>
                  <a:pt x="1166414" y="6116645"/>
                </a:cubicBezTo>
                <a:cubicBezTo>
                  <a:pt x="1082614" y="6114488"/>
                  <a:pt x="1050523" y="6057904"/>
                  <a:pt x="1045644" y="5995875"/>
                </a:cubicBezTo>
                <a:cubicBezTo>
                  <a:pt x="1040492" y="5931536"/>
                  <a:pt x="1239446" y="5807326"/>
                  <a:pt x="1435681" y="5734822"/>
                </a:cubicBezTo>
                <a:cubicBezTo>
                  <a:pt x="1486498" y="5701668"/>
                  <a:pt x="1542759" y="5581431"/>
                  <a:pt x="1481997" y="5531948"/>
                </a:cubicBezTo>
                <a:cubicBezTo>
                  <a:pt x="1434911" y="5321781"/>
                  <a:pt x="1311625" y="4657138"/>
                  <a:pt x="1264539" y="4136728"/>
                </a:cubicBezTo>
                <a:cubicBezTo>
                  <a:pt x="1258583" y="4049693"/>
                  <a:pt x="1168261" y="3946331"/>
                  <a:pt x="1173191" y="3908282"/>
                </a:cubicBezTo>
                <a:lnTo>
                  <a:pt x="1266799" y="3338939"/>
                </a:lnTo>
                <a:lnTo>
                  <a:pt x="950753" y="3192290"/>
                </a:lnTo>
                <a:cubicBezTo>
                  <a:pt x="736685" y="3245486"/>
                  <a:pt x="623309" y="3151726"/>
                  <a:pt x="512655" y="3096065"/>
                </a:cubicBezTo>
                <a:cubicBezTo>
                  <a:pt x="481796" y="3061697"/>
                  <a:pt x="532578" y="3030048"/>
                  <a:pt x="485389" y="2992957"/>
                </a:cubicBezTo>
                <a:cubicBezTo>
                  <a:pt x="431371" y="2964083"/>
                  <a:pt x="396403" y="2995080"/>
                  <a:pt x="364157" y="2985256"/>
                </a:cubicBezTo>
                <a:cubicBezTo>
                  <a:pt x="333450" y="2975551"/>
                  <a:pt x="321796" y="2935912"/>
                  <a:pt x="312861" y="2907157"/>
                </a:cubicBezTo>
                <a:lnTo>
                  <a:pt x="0" y="2760045"/>
                </a:lnTo>
                <a:cubicBezTo>
                  <a:pt x="109593" y="2494594"/>
                  <a:pt x="303550" y="1986937"/>
                  <a:pt x="328778" y="1963693"/>
                </a:cubicBezTo>
                <a:cubicBezTo>
                  <a:pt x="374084" y="1918748"/>
                  <a:pt x="843933" y="2173157"/>
                  <a:pt x="1109675" y="2286054"/>
                </a:cubicBezTo>
                <a:cubicBezTo>
                  <a:pt x="1167903" y="2280559"/>
                  <a:pt x="1133602" y="2168930"/>
                  <a:pt x="1183666" y="2122614"/>
                </a:cubicBezTo>
                <a:cubicBezTo>
                  <a:pt x="1174287" y="2072054"/>
                  <a:pt x="1154022" y="2016051"/>
                  <a:pt x="1204514" y="1954605"/>
                </a:cubicBezTo>
                <a:cubicBezTo>
                  <a:pt x="1153594" y="1842358"/>
                  <a:pt x="1227860" y="1561384"/>
                  <a:pt x="1239533" y="1364773"/>
                </a:cubicBezTo>
                <a:cubicBezTo>
                  <a:pt x="1265497" y="1263600"/>
                  <a:pt x="1462913" y="1205973"/>
                  <a:pt x="1597734" y="1208214"/>
                </a:cubicBezTo>
                <a:cubicBezTo>
                  <a:pt x="1578839" y="1125749"/>
                  <a:pt x="1464332" y="880702"/>
                  <a:pt x="1444564" y="769294"/>
                </a:cubicBezTo>
                <a:cubicBezTo>
                  <a:pt x="1419352" y="627951"/>
                  <a:pt x="1349110" y="456228"/>
                  <a:pt x="1381151" y="327499"/>
                </a:cubicBezTo>
                <a:cubicBezTo>
                  <a:pt x="1383822" y="298949"/>
                  <a:pt x="1462689" y="109836"/>
                  <a:pt x="1666746" y="35022"/>
                </a:cubicBezTo>
                <a:cubicBezTo>
                  <a:pt x="1722644" y="9624"/>
                  <a:pt x="1772419" y="-466"/>
                  <a:pt x="1821237" y="1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F1BE5A8C-7B9A-4CBC-950E-89F1BC14AC41}"/>
              </a:ext>
            </a:extLst>
          </p:cNvPr>
          <p:cNvGrpSpPr/>
          <p:nvPr/>
        </p:nvGrpSpPr>
        <p:grpSpPr>
          <a:xfrm>
            <a:off x="7040653" y="1336377"/>
            <a:ext cx="5176027" cy="5521626"/>
            <a:chOff x="7015974" y="1248508"/>
            <a:chExt cx="5176027" cy="5670856"/>
          </a:xfrm>
        </p:grpSpPr>
        <p:grpSp>
          <p:nvGrpSpPr>
            <p:cNvPr id="11" name="그룹 7">
              <a:extLst>
                <a:ext uri="{FF2B5EF4-FFF2-40B4-BE49-F238E27FC236}">
                  <a16:creationId xmlns:a16="http://schemas.microsoft.com/office/drawing/2014/main" id="{28129ABD-A017-455A-B144-2FC7120D96C4}"/>
                </a:ext>
              </a:extLst>
            </p:cNvPr>
            <p:cNvGrpSpPr/>
            <p:nvPr/>
          </p:nvGrpSpPr>
          <p:grpSpPr>
            <a:xfrm>
              <a:off x="9425131" y="1248508"/>
              <a:ext cx="2766870" cy="5670856"/>
              <a:chOff x="9425131" y="1248508"/>
              <a:chExt cx="2766870" cy="5670856"/>
            </a:xfrm>
          </p:grpSpPr>
          <p:sp>
            <p:nvSpPr>
              <p:cNvPr id="18" name="직사각형 2">
                <a:extLst>
                  <a:ext uri="{FF2B5EF4-FFF2-40B4-BE49-F238E27FC236}">
                    <a16:creationId xmlns:a16="http://schemas.microsoft.com/office/drawing/2014/main" id="{67FDF605-1EC2-425F-A9F1-FFE1F25AE999}"/>
                  </a:ext>
                </a:extLst>
              </p:cNvPr>
              <p:cNvSpPr/>
              <p:nvPr/>
            </p:nvSpPr>
            <p:spPr>
              <a:xfrm>
                <a:off x="9425131" y="1248508"/>
                <a:ext cx="2766870" cy="11340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" name="직사각형 58">
                <a:extLst>
                  <a:ext uri="{FF2B5EF4-FFF2-40B4-BE49-F238E27FC236}">
                    <a16:creationId xmlns:a16="http://schemas.microsoft.com/office/drawing/2014/main" id="{B0E50281-DF34-4E3F-8E69-F1C2B447B687}"/>
                  </a:ext>
                </a:extLst>
              </p:cNvPr>
              <p:cNvSpPr/>
              <p:nvPr/>
            </p:nvSpPr>
            <p:spPr>
              <a:xfrm>
                <a:off x="9425131" y="2382722"/>
                <a:ext cx="2766870" cy="11340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" name="직사각형 59">
                <a:extLst>
                  <a:ext uri="{FF2B5EF4-FFF2-40B4-BE49-F238E27FC236}">
                    <a16:creationId xmlns:a16="http://schemas.microsoft.com/office/drawing/2014/main" id="{E0B2F022-5724-4DF1-A7C9-1BFA01BBFD8F}"/>
                  </a:ext>
                </a:extLst>
              </p:cNvPr>
              <p:cNvSpPr/>
              <p:nvPr/>
            </p:nvSpPr>
            <p:spPr>
              <a:xfrm>
                <a:off x="9425131" y="3516935"/>
                <a:ext cx="2766870" cy="11340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1" name="직사각형 60">
                <a:extLst>
                  <a:ext uri="{FF2B5EF4-FFF2-40B4-BE49-F238E27FC236}">
                    <a16:creationId xmlns:a16="http://schemas.microsoft.com/office/drawing/2014/main" id="{50D3294A-E01A-41F1-AE7C-883F2880495D}"/>
                  </a:ext>
                </a:extLst>
              </p:cNvPr>
              <p:cNvSpPr/>
              <p:nvPr/>
            </p:nvSpPr>
            <p:spPr>
              <a:xfrm>
                <a:off x="9425131" y="4651149"/>
                <a:ext cx="2766870" cy="11340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2" name="직사각형 61">
                <a:extLst>
                  <a:ext uri="{FF2B5EF4-FFF2-40B4-BE49-F238E27FC236}">
                    <a16:creationId xmlns:a16="http://schemas.microsoft.com/office/drawing/2014/main" id="{E70ECFBA-3C51-43DE-BC7A-30EABDEFE5B9}"/>
                  </a:ext>
                </a:extLst>
              </p:cNvPr>
              <p:cNvSpPr/>
              <p:nvPr/>
            </p:nvSpPr>
            <p:spPr>
              <a:xfrm>
                <a:off x="9425131" y="5785364"/>
                <a:ext cx="2766870" cy="1134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2" name="그룹 8">
              <a:extLst>
                <a:ext uri="{FF2B5EF4-FFF2-40B4-BE49-F238E27FC236}">
                  <a16:creationId xmlns:a16="http://schemas.microsoft.com/office/drawing/2014/main" id="{BF1F0424-317E-402F-8096-75A2B1772242}"/>
                </a:ext>
              </a:extLst>
            </p:cNvPr>
            <p:cNvGrpSpPr/>
            <p:nvPr/>
          </p:nvGrpSpPr>
          <p:grpSpPr>
            <a:xfrm>
              <a:off x="7015974" y="1248508"/>
              <a:ext cx="2409157" cy="5670856"/>
              <a:chOff x="7015974" y="1248508"/>
              <a:chExt cx="2409157" cy="5670856"/>
            </a:xfrm>
          </p:grpSpPr>
          <p:sp>
            <p:nvSpPr>
              <p:cNvPr id="13" name="자유형: 도형 70">
                <a:extLst>
                  <a:ext uri="{FF2B5EF4-FFF2-40B4-BE49-F238E27FC236}">
                    <a16:creationId xmlns:a16="http://schemas.microsoft.com/office/drawing/2014/main" id="{B2CE469A-4CAA-4C71-B07D-B86594B1D4F6}"/>
                  </a:ext>
                </a:extLst>
              </p:cNvPr>
              <p:cNvSpPr/>
              <p:nvPr/>
            </p:nvSpPr>
            <p:spPr>
              <a:xfrm>
                <a:off x="7642806" y="1248508"/>
                <a:ext cx="1782324" cy="1135420"/>
              </a:xfrm>
              <a:custGeom>
                <a:avLst/>
                <a:gdLst>
                  <a:gd name="connsiteX0" fmla="*/ 1582480 w 1782324"/>
                  <a:gd name="connsiteY0" fmla="*/ 0 h 1135420"/>
                  <a:gd name="connsiteX1" fmla="*/ 1782324 w 1782324"/>
                  <a:gd name="connsiteY1" fmla="*/ 0 h 1135420"/>
                  <a:gd name="connsiteX2" fmla="*/ 1782324 w 1782324"/>
                  <a:gd name="connsiteY2" fmla="*/ 1135420 h 1135420"/>
                  <a:gd name="connsiteX3" fmla="*/ 0 w 1782324"/>
                  <a:gd name="connsiteY3" fmla="*/ 1135420 h 1135420"/>
                  <a:gd name="connsiteX4" fmla="*/ 1394915 w 1782324"/>
                  <a:gd name="connsiteY4" fmla="*/ 19328 h 1135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2324" h="1135420">
                    <a:moveTo>
                      <a:pt x="1582480" y="0"/>
                    </a:moveTo>
                    <a:lnTo>
                      <a:pt x="1782324" y="0"/>
                    </a:lnTo>
                    <a:lnTo>
                      <a:pt x="1782324" y="1135420"/>
                    </a:lnTo>
                    <a:lnTo>
                      <a:pt x="0" y="1135420"/>
                    </a:lnTo>
                    <a:cubicBezTo>
                      <a:pt x="204706" y="584155"/>
                      <a:pt x="695866" y="136049"/>
                      <a:pt x="1394915" y="1932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>
                  <a:solidFill>
                    <a:schemeClr val="accent4"/>
                  </a:solidFill>
                </a:endParaRPr>
              </a:p>
            </p:txBody>
          </p:sp>
          <p:sp>
            <p:nvSpPr>
              <p:cNvPr id="14" name="자유형: 도형 71">
                <a:extLst>
                  <a:ext uri="{FF2B5EF4-FFF2-40B4-BE49-F238E27FC236}">
                    <a16:creationId xmlns:a16="http://schemas.microsoft.com/office/drawing/2014/main" id="{6B6363C8-7300-43C1-8C61-23036931C0CA}"/>
                  </a:ext>
                </a:extLst>
              </p:cNvPr>
              <p:cNvSpPr/>
              <p:nvPr/>
            </p:nvSpPr>
            <p:spPr>
              <a:xfrm>
                <a:off x="7350020" y="2382722"/>
                <a:ext cx="2075111" cy="1135420"/>
              </a:xfrm>
              <a:custGeom>
                <a:avLst/>
                <a:gdLst>
                  <a:gd name="connsiteX0" fmla="*/ 298141 w 2075111"/>
                  <a:gd name="connsiteY0" fmla="*/ 0 h 1135420"/>
                  <a:gd name="connsiteX1" fmla="*/ 2075111 w 2075111"/>
                  <a:gd name="connsiteY1" fmla="*/ 0 h 1135420"/>
                  <a:gd name="connsiteX2" fmla="*/ 2075111 w 2075111"/>
                  <a:gd name="connsiteY2" fmla="*/ 1135420 h 1135420"/>
                  <a:gd name="connsiteX3" fmla="*/ 0 w 2075111"/>
                  <a:gd name="connsiteY3" fmla="*/ 1135420 h 1135420"/>
                  <a:gd name="connsiteX4" fmla="*/ 143326 w 2075111"/>
                  <a:gd name="connsiteY4" fmla="*/ 941418 h 1135420"/>
                  <a:gd name="connsiteX5" fmla="*/ 298141 w 2075111"/>
                  <a:gd name="connsiteY5" fmla="*/ 0 h 1135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75111" h="1135420">
                    <a:moveTo>
                      <a:pt x="298141" y="0"/>
                    </a:moveTo>
                    <a:lnTo>
                      <a:pt x="2075111" y="0"/>
                    </a:lnTo>
                    <a:lnTo>
                      <a:pt x="2075111" y="1135420"/>
                    </a:lnTo>
                    <a:lnTo>
                      <a:pt x="0" y="1135420"/>
                    </a:lnTo>
                    <a:cubicBezTo>
                      <a:pt x="75201" y="1043352"/>
                      <a:pt x="87553" y="1014096"/>
                      <a:pt x="143326" y="941418"/>
                    </a:cubicBezTo>
                    <a:cubicBezTo>
                      <a:pt x="294462" y="770596"/>
                      <a:pt x="51248" y="518977"/>
                      <a:pt x="2981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" name="자유형: 도형 72">
                <a:extLst>
                  <a:ext uri="{FF2B5EF4-FFF2-40B4-BE49-F238E27FC236}">
                    <a16:creationId xmlns:a16="http://schemas.microsoft.com/office/drawing/2014/main" id="{79C5CD15-0702-46FB-BAAC-130866A0E2A1}"/>
                  </a:ext>
                </a:extLst>
              </p:cNvPr>
              <p:cNvSpPr/>
              <p:nvPr/>
            </p:nvSpPr>
            <p:spPr>
              <a:xfrm>
                <a:off x="7015974" y="3516935"/>
                <a:ext cx="2409156" cy="1135420"/>
              </a:xfrm>
              <a:custGeom>
                <a:avLst/>
                <a:gdLst>
                  <a:gd name="connsiteX0" fmla="*/ 345087 w 2409156"/>
                  <a:gd name="connsiteY0" fmla="*/ 0 h 1135420"/>
                  <a:gd name="connsiteX1" fmla="*/ 2409156 w 2409156"/>
                  <a:gd name="connsiteY1" fmla="*/ 0 h 1135420"/>
                  <a:gd name="connsiteX2" fmla="*/ 2409156 w 2409156"/>
                  <a:gd name="connsiteY2" fmla="*/ 1135420 h 1135420"/>
                  <a:gd name="connsiteX3" fmla="*/ 396107 w 2409156"/>
                  <a:gd name="connsiteY3" fmla="*/ 1135420 h 1135420"/>
                  <a:gd name="connsiteX4" fmla="*/ 290286 w 2409156"/>
                  <a:gd name="connsiteY4" fmla="*/ 1068296 h 1135420"/>
                  <a:gd name="connsiteX5" fmla="*/ 415410 w 2409156"/>
                  <a:gd name="connsiteY5" fmla="*/ 783337 h 1135420"/>
                  <a:gd name="connsiteX6" fmla="*/ 7150 w 2409156"/>
                  <a:gd name="connsiteY6" fmla="*/ 455110 h 1135420"/>
                  <a:gd name="connsiteX7" fmla="*/ 345087 w 2409156"/>
                  <a:gd name="connsiteY7" fmla="*/ 0 h 1135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09156" h="1135420">
                    <a:moveTo>
                      <a:pt x="345087" y="0"/>
                    </a:moveTo>
                    <a:lnTo>
                      <a:pt x="2409156" y="0"/>
                    </a:lnTo>
                    <a:lnTo>
                      <a:pt x="2409156" y="1135420"/>
                    </a:lnTo>
                    <a:lnTo>
                      <a:pt x="396107" y="1135420"/>
                    </a:lnTo>
                    <a:cubicBezTo>
                      <a:pt x="359489" y="1114752"/>
                      <a:pt x="307981" y="1092898"/>
                      <a:pt x="290286" y="1068296"/>
                    </a:cubicBezTo>
                    <a:cubicBezTo>
                      <a:pt x="270508" y="1008385"/>
                      <a:pt x="362148" y="881624"/>
                      <a:pt x="415410" y="783337"/>
                    </a:cubicBezTo>
                    <a:cubicBezTo>
                      <a:pt x="506284" y="704464"/>
                      <a:pt x="-70109" y="637971"/>
                      <a:pt x="7150" y="455110"/>
                    </a:cubicBezTo>
                    <a:cubicBezTo>
                      <a:pt x="59408" y="386912"/>
                      <a:pt x="159209" y="227844"/>
                      <a:pt x="345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" name="자유형: 도형 74">
                <a:extLst>
                  <a:ext uri="{FF2B5EF4-FFF2-40B4-BE49-F238E27FC236}">
                    <a16:creationId xmlns:a16="http://schemas.microsoft.com/office/drawing/2014/main" id="{E5EC5916-5750-4177-838F-48DCB29CAD08}"/>
                  </a:ext>
                </a:extLst>
              </p:cNvPr>
              <p:cNvSpPr/>
              <p:nvPr/>
            </p:nvSpPr>
            <p:spPr>
              <a:xfrm>
                <a:off x="7378502" y="4627007"/>
                <a:ext cx="2046629" cy="1144656"/>
              </a:xfrm>
              <a:custGeom>
                <a:avLst/>
                <a:gdLst>
                  <a:gd name="connsiteX0" fmla="*/ 0 w 2053213"/>
                  <a:gd name="connsiteY0" fmla="*/ 0 h 1135420"/>
                  <a:gd name="connsiteX1" fmla="*/ 2053213 w 2053213"/>
                  <a:gd name="connsiteY1" fmla="*/ 0 h 1135420"/>
                  <a:gd name="connsiteX2" fmla="*/ 2053213 w 2053213"/>
                  <a:gd name="connsiteY2" fmla="*/ 1135420 h 1135420"/>
                  <a:gd name="connsiteX3" fmla="*/ 1555916 w 2053213"/>
                  <a:gd name="connsiteY3" fmla="*/ 1135420 h 1135420"/>
                  <a:gd name="connsiteX4" fmla="*/ 1354047 w 2053213"/>
                  <a:gd name="connsiteY4" fmla="*/ 906501 h 1135420"/>
                  <a:gd name="connsiteX5" fmla="*/ 341110 w 2053213"/>
                  <a:gd name="connsiteY5" fmla="*/ 1021568 h 1135420"/>
                  <a:gd name="connsiteX6" fmla="*/ 188316 w 2053213"/>
                  <a:gd name="connsiteY6" fmla="*/ 363837 h 1135420"/>
                  <a:gd name="connsiteX7" fmla="*/ 12398 w 2053213"/>
                  <a:gd name="connsiteY7" fmla="*/ 184855 h 1135420"/>
                  <a:gd name="connsiteX8" fmla="*/ 60078 w 2053213"/>
                  <a:gd name="connsiteY8" fmla="*/ 35585 h 1135420"/>
                  <a:gd name="connsiteX0" fmla="*/ 18046 w 2046629"/>
                  <a:gd name="connsiteY0" fmla="*/ 0 h 1144656"/>
                  <a:gd name="connsiteX1" fmla="*/ 2046629 w 2046629"/>
                  <a:gd name="connsiteY1" fmla="*/ 9236 h 1144656"/>
                  <a:gd name="connsiteX2" fmla="*/ 2046629 w 2046629"/>
                  <a:gd name="connsiteY2" fmla="*/ 1144656 h 1144656"/>
                  <a:gd name="connsiteX3" fmla="*/ 1549332 w 2046629"/>
                  <a:gd name="connsiteY3" fmla="*/ 1144656 h 1144656"/>
                  <a:gd name="connsiteX4" fmla="*/ 1347463 w 2046629"/>
                  <a:gd name="connsiteY4" fmla="*/ 915737 h 1144656"/>
                  <a:gd name="connsiteX5" fmla="*/ 334526 w 2046629"/>
                  <a:gd name="connsiteY5" fmla="*/ 1030804 h 1144656"/>
                  <a:gd name="connsiteX6" fmla="*/ 181732 w 2046629"/>
                  <a:gd name="connsiteY6" fmla="*/ 373073 h 1144656"/>
                  <a:gd name="connsiteX7" fmla="*/ 5814 w 2046629"/>
                  <a:gd name="connsiteY7" fmla="*/ 194091 h 1144656"/>
                  <a:gd name="connsiteX8" fmla="*/ 53494 w 2046629"/>
                  <a:gd name="connsiteY8" fmla="*/ 44821 h 1144656"/>
                  <a:gd name="connsiteX9" fmla="*/ 18046 w 2046629"/>
                  <a:gd name="connsiteY9" fmla="*/ 0 h 1144656"/>
                  <a:gd name="connsiteX0" fmla="*/ 18046 w 2046629"/>
                  <a:gd name="connsiteY0" fmla="*/ 0 h 1144656"/>
                  <a:gd name="connsiteX1" fmla="*/ 2046629 w 2046629"/>
                  <a:gd name="connsiteY1" fmla="*/ 9236 h 1144656"/>
                  <a:gd name="connsiteX2" fmla="*/ 2046629 w 2046629"/>
                  <a:gd name="connsiteY2" fmla="*/ 1144656 h 1144656"/>
                  <a:gd name="connsiteX3" fmla="*/ 1549332 w 2046629"/>
                  <a:gd name="connsiteY3" fmla="*/ 1144656 h 1144656"/>
                  <a:gd name="connsiteX4" fmla="*/ 1347463 w 2046629"/>
                  <a:gd name="connsiteY4" fmla="*/ 915737 h 1144656"/>
                  <a:gd name="connsiteX5" fmla="*/ 334526 w 2046629"/>
                  <a:gd name="connsiteY5" fmla="*/ 1030804 h 1144656"/>
                  <a:gd name="connsiteX6" fmla="*/ 181732 w 2046629"/>
                  <a:gd name="connsiteY6" fmla="*/ 373073 h 1144656"/>
                  <a:gd name="connsiteX7" fmla="*/ 5814 w 2046629"/>
                  <a:gd name="connsiteY7" fmla="*/ 194091 h 1144656"/>
                  <a:gd name="connsiteX8" fmla="*/ 53494 w 2046629"/>
                  <a:gd name="connsiteY8" fmla="*/ 44821 h 1144656"/>
                  <a:gd name="connsiteX9" fmla="*/ 18046 w 2046629"/>
                  <a:gd name="connsiteY9" fmla="*/ 0 h 1144656"/>
                  <a:gd name="connsiteX0" fmla="*/ 18046 w 2046629"/>
                  <a:gd name="connsiteY0" fmla="*/ 0 h 1144656"/>
                  <a:gd name="connsiteX1" fmla="*/ 2046629 w 2046629"/>
                  <a:gd name="connsiteY1" fmla="*/ 9236 h 1144656"/>
                  <a:gd name="connsiteX2" fmla="*/ 2046629 w 2046629"/>
                  <a:gd name="connsiteY2" fmla="*/ 1144656 h 1144656"/>
                  <a:gd name="connsiteX3" fmla="*/ 1549332 w 2046629"/>
                  <a:gd name="connsiteY3" fmla="*/ 1144656 h 1144656"/>
                  <a:gd name="connsiteX4" fmla="*/ 1347463 w 2046629"/>
                  <a:gd name="connsiteY4" fmla="*/ 915737 h 1144656"/>
                  <a:gd name="connsiteX5" fmla="*/ 334526 w 2046629"/>
                  <a:gd name="connsiteY5" fmla="*/ 1030804 h 1144656"/>
                  <a:gd name="connsiteX6" fmla="*/ 181732 w 2046629"/>
                  <a:gd name="connsiteY6" fmla="*/ 373073 h 1144656"/>
                  <a:gd name="connsiteX7" fmla="*/ 5814 w 2046629"/>
                  <a:gd name="connsiteY7" fmla="*/ 194091 h 1144656"/>
                  <a:gd name="connsiteX8" fmla="*/ 53494 w 2046629"/>
                  <a:gd name="connsiteY8" fmla="*/ 44821 h 1144656"/>
                  <a:gd name="connsiteX9" fmla="*/ 18046 w 2046629"/>
                  <a:gd name="connsiteY9" fmla="*/ 0 h 1144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46629" h="1144656">
                    <a:moveTo>
                      <a:pt x="18046" y="0"/>
                    </a:moveTo>
                    <a:lnTo>
                      <a:pt x="2046629" y="9236"/>
                    </a:lnTo>
                    <a:lnTo>
                      <a:pt x="2046629" y="1144656"/>
                    </a:lnTo>
                    <a:lnTo>
                      <a:pt x="1549332" y="1144656"/>
                    </a:lnTo>
                    <a:cubicBezTo>
                      <a:pt x="1509942" y="991704"/>
                      <a:pt x="1449595" y="887935"/>
                      <a:pt x="1347463" y="915737"/>
                    </a:cubicBezTo>
                    <a:cubicBezTo>
                      <a:pt x="1036227" y="987105"/>
                      <a:pt x="630907" y="1147605"/>
                      <a:pt x="334526" y="1030804"/>
                    </a:cubicBezTo>
                    <a:cubicBezTo>
                      <a:pt x="2989" y="879235"/>
                      <a:pt x="250820" y="489979"/>
                      <a:pt x="181732" y="373073"/>
                    </a:cubicBezTo>
                    <a:cubicBezTo>
                      <a:pt x="151154" y="296907"/>
                      <a:pt x="51249" y="255402"/>
                      <a:pt x="5814" y="194091"/>
                    </a:cubicBezTo>
                    <a:cubicBezTo>
                      <a:pt x="-17908" y="154239"/>
                      <a:pt x="37601" y="94577"/>
                      <a:pt x="53494" y="44821"/>
                    </a:cubicBezTo>
                    <a:cubicBezTo>
                      <a:pt x="33468" y="17565"/>
                      <a:pt x="38072" y="11862"/>
                      <a:pt x="180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" name="자유형: 도형 75">
                <a:extLst>
                  <a:ext uri="{FF2B5EF4-FFF2-40B4-BE49-F238E27FC236}">
                    <a16:creationId xmlns:a16="http://schemas.microsoft.com/office/drawing/2014/main" id="{EB32EE3A-2FBD-4FFF-A933-20B5649DA103}"/>
                  </a:ext>
                </a:extLst>
              </p:cNvPr>
              <p:cNvSpPr/>
              <p:nvPr/>
            </p:nvSpPr>
            <p:spPr>
              <a:xfrm>
                <a:off x="8924043" y="5785364"/>
                <a:ext cx="501087" cy="1134000"/>
              </a:xfrm>
              <a:custGeom>
                <a:avLst/>
                <a:gdLst>
                  <a:gd name="connsiteX0" fmla="*/ 0 w 501087"/>
                  <a:gd name="connsiteY0" fmla="*/ 0 h 1121900"/>
                  <a:gd name="connsiteX1" fmla="*/ 501087 w 501087"/>
                  <a:gd name="connsiteY1" fmla="*/ 0 h 1121900"/>
                  <a:gd name="connsiteX2" fmla="*/ 501087 w 501087"/>
                  <a:gd name="connsiteY2" fmla="*/ 1121900 h 1121900"/>
                  <a:gd name="connsiteX3" fmla="*/ 113679 w 501087"/>
                  <a:gd name="connsiteY3" fmla="*/ 1121900 h 1121900"/>
                  <a:gd name="connsiteX4" fmla="*/ 113679 w 501087"/>
                  <a:gd name="connsiteY4" fmla="*/ 647656 h 1121900"/>
                  <a:gd name="connsiteX5" fmla="*/ 0 w 501087"/>
                  <a:gd name="connsiteY5" fmla="*/ 0 h 1121900"/>
                  <a:gd name="connsiteX0" fmla="*/ 0 w 501087"/>
                  <a:gd name="connsiteY0" fmla="*/ 0 h 1121900"/>
                  <a:gd name="connsiteX1" fmla="*/ 501087 w 501087"/>
                  <a:gd name="connsiteY1" fmla="*/ 0 h 1121900"/>
                  <a:gd name="connsiteX2" fmla="*/ 501087 w 501087"/>
                  <a:gd name="connsiteY2" fmla="*/ 1121900 h 1121900"/>
                  <a:gd name="connsiteX3" fmla="*/ 113679 w 501087"/>
                  <a:gd name="connsiteY3" fmla="*/ 1121900 h 1121900"/>
                  <a:gd name="connsiteX4" fmla="*/ 0 w 501087"/>
                  <a:gd name="connsiteY4" fmla="*/ 0 h 1121900"/>
                  <a:gd name="connsiteX0" fmla="*/ 0 w 501087"/>
                  <a:gd name="connsiteY0" fmla="*/ 0 h 1121900"/>
                  <a:gd name="connsiteX1" fmla="*/ 501087 w 501087"/>
                  <a:gd name="connsiteY1" fmla="*/ 0 h 1121900"/>
                  <a:gd name="connsiteX2" fmla="*/ 501087 w 501087"/>
                  <a:gd name="connsiteY2" fmla="*/ 1121900 h 1121900"/>
                  <a:gd name="connsiteX3" fmla="*/ 113679 w 501087"/>
                  <a:gd name="connsiteY3" fmla="*/ 1121900 h 1121900"/>
                  <a:gd name="connsiteX4" fmla="*/ 0 w 501087"/>
                  <a:gd name="connsiteY4" fmla="*/ 0 h 1121900"/>
                  <a:gd name="connsiteX0" fmla="*/ 0 w 501087"/>
                  <a:gd name="connsiteY0" fmla="*/ 0 h 1121900"/>
                  <a:gd name="connsiteX1" fmla="*/ 501087 w 501087"/>
                  <a:gd name="connsiteY1" fmla="*/ 0 h 1121900"/>
                  <a:gd name="connsiteX2" fmla="*/ 501087 w 501087"/>
                  <a:gd name="connsiteY2" fmla="*/ 1121900 h 1121900"/>
                  <a:gd name="connsiteX3" fmla="*/ 113679 w 501087"/>
                  <a:gd name="connsiteY3" fmla="*/ 1121900 h 1121900"/>
                  <a:gd name="connsiteX4" fmla="*/ 0 w 501087"/>
                  <a:gd name="connsiteY4" fmla="*/ 0 h 112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1087" h="1121900">
                    <a:moveTo>
                      <a:pt x="0" y="0"/>
                    </a:moveTo>
                    <a:lnTo>
                      <a:pt x="501087" y="0"/>
                    </a:lnTo>
                    <a:lnTo>
                      <a:pt x="501087" y="1121900"/>
                    </a:lnTo>
                    <a:lnTo>
                      <a:pt x="113679" y="1121900"/>
                    </a:lnTo>
                    <a:cubicBezTo>
                      <a:pt x="118889" y="738796"/>
                      <a:pt x="74839" y="401380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</p:grp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3AF9DE51-D658-4229-8ABF-55EAF7711DC4}"/>
              </a:ext>
            </a:extLst>
          </p:cNvPr>
          <p:cNvSpPr txBox="1"/>
          <p:nvPr/>
        </p:nvSpPr>
        <p:spPr>
          <a:xfrm>
            <a:off x="9170530" y="1748069"/>
            <a:ext cx="2442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>
                <a:solidFill>
                  <a:schemeClr val="bg1"/>
                </a:solidFill>
                <a:highlight>
                  <a:srgbClr val="000000"/>
                </a:highlight>
                <a:cs typeface="Arial" pitchFamily="34" charset="0"/>
              </a:rPr>
              <a:t>Requirements to apply: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7758CE7-B807-4763-BD2C-9464C8C5CBB7}"/>
              </a:ext>
            </a:extLst>
          </p:cNvPr>
          <p:cNvSpPr txBox="1"/>
          <p:nvPr/>
        </p:nvSpPr>
        <p:spPr>
          <a:xfrm>
            <a:off x="9036754" y="2279559"/>
            <a:ext cx="22393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400" b="1">
                <a:solidFill>
                  <a:schemeClr val="bg1"/>
                </a:solidFill>
                <a:cs typeface="Arial" pitchFamily="34" charset="0"/>
              </a:rPr>
              <a:t>Minimum 6 months of the Internship period required.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1FE4903-FD3B-46ED-9CEF-C1DAE1954487}"/>
              </a:ext>
            </a:extLst>
          </p:cNvPr>
          <p:cNvSpPr txBox="1"/>
          <p:nvPr/>
        </p:nvSpPr>
        <p:spPr>
          <a:xfrm>
            <a:off x="8948463" y="3259063"/>
            <a:ext cx="30844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400" b="1">
                <a:solidFill>
                  <a:schemeClr val="bg1"/>
                </a:solidFill>
                <a:cs typeface="Arial" pitchFamily="34" charset="0"/>
              </a:rPr>
              <a:t>Submit latest CV, letter from University and photo  </a:t>
            </a:r>
            <a:r>
              <a:rPr lang="en-US" altLang="ko-KR" sz="1400" b="1" err="1">
                <a:solidFill>
                  <a:schemeClr val="bg1"/>
                </a:solidFill>
                <a:cs typeface="Arial" pitchFamily="34" charset="0"/>
              </a:rPr>
              <a:t>Recognised</a:t>
            </a:r>
            <a:r>
              <a:rPr lang="en-US" altLang="ko-KR" sz="1400" b="1">
                <a:solidFill>
                  <a:schemeClr val="bg1"/>
                </a:solidFill>
                <a:cs typeface="Arial" pitchFamily="34" charset="0"/>
              </a:rPr>
              <a:t> Corporate Partner (RCP) at least 3 months prior to internship date.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E231D02-B241-4DEA-8FDC-70CEF9CED576}"/>
              </a:ext>
            </a:extLst>
          </p:cNvPr>
          <p:cNvSpPr txBox="1"/>
          <p:nvPr/>
        </p:nvSpPr>
        <p:spPr>
          <a:xfrm>
            <a:off x="8848585" y="4947997"/>
            <a:ext cx="3284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>
                <a:solidFill>
                  <a:schemeClr val="bg1"/>
                </a:solidFill>
                <a:highlight>
                  <a:srgbClr val="000000"/>
                </a:highlight>
                <a:cs typeface="Arial" pitchFamily="34" charset="0"/>
              </a:rPr>
              <a:t>Benefit being an Intern in IA fields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5442EE1-711C-4BB5-9903-F29329D5098D}"/>
              </a:ext>
            </a:extLst>
          </p:cNvPr>
          <p:cNvSpPr txBox="1"/>
          <p:nvPr/>
        </p:nvSpPr>
        <p:spPr>
          <a:xfrm>
            <a:off x="9140407" y="5740504"/>
            <a:ext cx="298561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400" b="1">
                <a:solidFill>
                  <a:schemeClr val="bg1"/>
                </a:solidFill>
                <a:cs typeface="Arial" pitchFamily="34" charset="0"/>
              </a:rPr>
              <a:t>Guided learning to acquire knowledge and basic skills in 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400" b="1">
                <a:solidFill>
                  <a:schemeClr val="bg1"/>
                </a:solidFill>
                <a:cs typeface="Arial" pitchFamily="34" charset="0"/>
              </a:rPr>
              <a:t>Wide range of experience working in well </a:t>
            </a:r>
            <a:r>
              <a:rPr lang="en-US" altLang="ko-KR" sz="1400" b="1" err="1">
                <a:solidFill>
                  <a:schemeClr val="bg1"/>
                </a:solidFill>
                <a:cs typeface="Arial" pitchFamily="34" charset="0"/>
              </a:rPr>
              <a:t>recognised</a:t>
            </a:r>
            <a:r>
              <a:rPr lang="en-US" altLang="ko-KR" sz="1400" b="1">
                <a:solidFill>
                  <a:schemeClr val="bg1"/>
                </a:solidFill>
                <a:cs typeface="Arial" pitchFamily="34" charset="0"/>
              </a:rPr>
              <a:t> Internal Audit </a:t>
            </a:r>
            <a:r>
              <a:rPr lang="en-US" altLang="ko-KR" sz="1400" b="1" err="1">
                <a:solidFill>
                  <a:schemeClr val="bg1"/>
                </a:solidFill>
                <a:cs typeface="Arial" pitchFamily="34" charset="0"/>
              </a:rPr>
              <a:t>organisations</a:t>
            </a:r>
            <a:r>
              <a:rPr lang="en-US" altLang="ko-KR" sz="1400" b="1">
                <a:solidFill>
                  <a:schemeClr val="bg1"/>
                </a:solidFill>
                <a:cs typeface="Arial" pitchFamily="34" charset="0"/>
              </a:rPr>
              <a:t>.</a:t>
            </a:r>
          </a:p>
        </p:txBody>
      </p:sp>
      <p:sp>
        <p:nvSpPr>
          <p:cNvPr id="28" name="Arrow: Left 27">
            <a:extLst>
              <a:ext uri="{FF2B5EF4-FFF2-40B4-BE49-F238E27FC236}">
                <a16:creationId xmlns:a16="http://schemas.microsoft.com/office/drawing/2014/main" id="{5B35FE05-969C-48C9-A7D1-D9EFF11EF129}"/>
              </a:ext>
            </a:extLst>
          </p:cNvPr>
          <p:cNvSpPr/>
          <p:nvPr/>
        </p:nvSpPr>
        <p:spPr>
          <a:xfrm>
            <a:off x="3289235" y="3012951"/>
            <a:ext cx="3672408" cy="31614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30" name="Picture 29" descr="A picture containing icon&#10;&#10;Description automatically generated">
            <a:extLst>
              <a:ext uri="{FF2B5EF4-FFF2-40B4-BE49-F238E27FC236}">
                <a16:creationId xmlns:a16="http://schemas.microsoft.com/office/drawing/2014/main" id="{9EDA8EAC-2611-43AC-B916-662FB651ED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806" y="134480"/>
            <a:ext cx="1094400" cy="42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873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0915AD-9F31-7574-19B3-E36390BFFC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47437" y="106193"/>
            <a:ext cx="9697127" cy="1772355"/>
          </a:xfrm>
        </p:spPr>
        <p:txBody>
          <a:bodyPr/>
          <a:lstStyle/>
          <a:p>
            <a:pPr algn="ctr"/>
            <a:r>
              <a:rPr lang="en-MY" dirty="0"/>
              <a:t>Recognised Corporate Partner (RCP)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B0A87B5-0F36-3E55-0045-4DDAD06CD2F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76120" y="836712"/>
            <a:ext cx="3312368" cy="504056"/>
          </a:xfrm>
        </p:spPr>
        <p:txBody>
          <a:bodyPr/>
          <a:lstStyle/>
          <a:p>
            <a:r>
              <a:rPr lang="en-MY" dirty="0"/>
              <a:t>Explore IA Journey with them</a:t>
            </a:r>
          </a:p>
        </p:txBody>
      </p:sp>
      <p:pic>
        <p:nvPicPr>
          <p:cNvPr id="9" name="Picture 8" descr="Text, application&#10;&#10;Description automatically generated">
            <a:extLst>
              <a:ext uri="{FF2B5EF4-FFF2-40B4-BE49-F238E27FC236}">
                <a16:creationId xmlns:a16="http://schemas.microsoft.com/office/drawing/2014/main" id="{9D6729BF-9D78-0572-5325-06A29E03B6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620054"/>
            <a:ext cx="4392488" cy="3040954"/>
          </a:xfrm>
          <a:prstGeom prst="rect">
            <a:avLst/>
          </a:prstGeom>
        </p:spPr>
      </p:pic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586AD1C-BF8B-36D7-62A7-1874525642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22" y="4979453"/>
            <a:ext cx="5003415" cy="749543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59EBA117-0E42-A48B-0D9A-F11D18371F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144" y="1673269"/>
            <a:ext cx="3765697" cy="1897791"/>
          </a:xfrm>
          <a:prstGeom prst="rect">
            <a:avLst/>
          </a:prstGeom>
        </p:spPr>
      </p:pic>
      <p:pic>
        <p:nvPicPr>
          <p:cNvPr id="1026" name="Picture 2" descr="INTERNSHIP PROGRAMME">
            <a:extLst>
              <a:ext uri="{FF2B5EF4-FFF2-40B4-BE49-F238E27FC236}">
                <a16:creationId xmlns:a16="http://schemas.microsoft.com/office/drawing/2014/main" id="{B509E230-FA8B-DEEA-BBF5-6BE8FB209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269" y="4235835"/>
            <a:ext cx="4324936" cy="189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blue and yellow logo&#10;&#10;Description automatically generated">
            <a:extLst>
              <a:ext uri="{FF2B5EF4-FFF2-40B4-BE49-F238E27FC236}">
                <a16:creationId xmlns:a16="http://schemas.microsoft.com/office/drawing/2014/main" id="{F56BE4FB-E7B1-D94C-4E0B-E1AECFF260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595" y="2764550"/>
            <a:ext cx="3531525" cy="167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0330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0915AD-9F31-7574-19B3-E36390BFFC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47437" y="106194"/>
            <a:ext cx="10825227" cy="569642"/>
          </a:xfrm>
        </p:spPr>
        <p:txBody>
          <a:bodyPr/>
          <a:lstStyle/>
          <a:p>
            <a:pPr algn="ctr"/>
            <a:r>
              <a:rPr lang="en-MY"/>
              <a:t>Recognised Corporate Partner (RCP)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9ACEDC-D328-2616-FDE7-146CFFDD1C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02" b="26015"/>
          <a:stretch/>
        </p:blipFill>
        <p:spPr>
          <a:xfrm>
            <a:off x="33287" y="706917"/>
            <a:ext cx="9722573" cy="38547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3531E1-8000-3E8E-953A-28D246D4D9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1054" t="12115" r="11054" b="6684"/>
          <a:stretch/>
        </p:blipFill>
        <p:spPr>
          <a:xfrm>
            <a:off x="2409168" y="2197402"/>
            <a:ext cx="8040216" cy="36724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8382AE-3E37-9A86-1448-5755C85C79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350" b="11150"/>
          <a:stretch/>
        </p:blipFill>
        <p:spPr>
          <a:xfrm>
            <a:off x="3957297" y="3429000"/>
            <a:ext cx="8234703" cy="340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71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8" b="3818"/>
          <a:stretch>
            <a:fillRect/>
          </a:stretch>
        </p:blipFill>
        <p:spPr/>
      </p:pic>
      <p:sp>
        <p:nvSpPr>
          <p:cNvPr id="14" name="직사각형 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ACA3C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6198"/>
              </a:solidFill>
            </a:endParaRPr>
          </a:p>
        </p:txBody>
      </p:sp>
      <p:sp>
        <p:nvSpPr>
          <p:cNvPr id="5" name="제목 4"/>
          <p:cNvSpPr>
            <a:spLocks noGrp="1"/>
          </p:cNvSpPr>
          <p:nvPr>
            <p:ph type="ctrTitle" idx="4294967295"/>
          </p:nvPr>
        </p:nvSpPr>
        <p:spPr>
          <a:xfrm>
            <a:off x="3835286" y="764704"/>
            <a:ext cx="5040560" cy="972022"/>
          </a:xfrm>
          <a:effectLst/>
        </p:spPr>
        <p:txBody>
          <a:bodyPr>
            <a:noAutofit/>
          </a:bodyPr>
          <a:lstStyle/>
          <a:p>
            <a:pPr algn="dist"/>
            <a:r>
              <a:rPr lang="en-US" altLang="ko-KR" sz="7200" b="1">
                <a:solidFill>
                  <a:schemeClr val="bg1"/>
                </a:solidFill>
                <a:latin typeface="Montserrat" panose="02000505000000020004" pitchFamily="2" charset="0"/>
              </a:rPr>
              <a:t>THANKS!</a:t>
            </a:r>
            <a:endParaRPr lang="ko-KR" altLang="en-US" sz="7200" b="1">
              <a:solidFill>
                <a:schemeClr val="bg1"/>
              </a:solidFill>
              <a:latin typeface="Montserrat" panose="02000505000000020004" pitchFamily="2" charset="0"/>
            </a:endParaRPr>
          </a:p>
        </p:txBody>
      </p:sp>
      <p:cxnSp>
        <p:nvCxnSpPr>
          <p:cNvPr id="3" name="직선 연결선 2"/>
          <p:cNvCxnSpPr/>
          <p:nvPr/>
        </p:nvCxnSpPr>
        <p:spPr>
          <a:xfrm>
            <a:off x="3791744" y="2005060"/>
            <a:ext cx="511256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53D4472A-8F4D-46C1-8FFD-060AF1AE132D}"/>
              </a:ext>
            </a:extLst>
          </p:cNvPr>
          <p:cNvGrpSpPr/>
          <p:nvPr/>
        </p:nvGrpSpPr>
        <p:grpSpPr>
          <a:xfrm>
            <a:off x="4552303" y="6093296"/>
            <a:ext cx="3087394" cy="485633"/>
            <a:chOff x="4495463" y="3998560"/>
            <a:chExt cx="3087394" cy="485633"/>
          </a:xfrm>
        </p:grpSpPr>
        <p:sp>
          <p:nvSpPr>
            <p:cNvPr id="20" name="Freeform 14"/>
            <p:cNvSpPr>
              <a:spLocks/>
            </p:cNvSpPr>
            <p:nvPr/>
          </p:nvSpPr>
          <p:spPr bwMode="auto">
            <a:xfrm>
              <a:off x="4495463" y="4005447"/>
              <a:ext cx="247390" cy="478746"/>
            </a:xfrm>
            <a:custGeom>
              <a:avLst/>
              <a:gdLst>
                <a:gd name="T0" fmla="*/ 0 w 575"/>
                <a:gd name="T1" fmla="*/ 368 h 1111"/>
                <a:gd name="T2" fmla="*/ 123 w 575"/>
                <a:gd name="T3" fmla="*/ 368 h 1111"/>
                <a:gd name="T4" fmla="*/ 123 w 575"/>
                <a:gd name="T5" fmla="*/ 256 h 1111"/>
                <a:gd name="T6" fmla="*/ 163 w 575"/>
                <a:gd name="T7" fmla="*/ 84 h 1111"/>
                <a:gd name="T8" fmla="*/ 354 w 575"/>
                <a:gd name="T9" fmla="*/ 0 h 1111"/>
                <a:gd name="T10" fmla="*/ 575 w 575"/>
                <a:gd name="T11" fmla="*/ 21 h 1111"/>
                <a:gd name="T12" fmla="*/ 544 w 575"/>
                <a:gd name="T13" fmla="*/ 191 h 1111"/>
                <a:gd name="T14" fmla="*/ 445 w 575"/>
                <a:gd name="T15" fmla="*/ 177 h 1111"/>
                <a:gd name="T16" fmla="*/ 354 w 575"/>
                <a:gd name="T17" fmla="*/ 238 h 1111"/>
                <a:gd name="T18" fmla="*/ 354 w 575"/>
                <a:gd name="T19" fmla="*/ 368 h 1111"/>
                <a:gd name="T20" fmla="*/ 550 w 575"/>
                <a:gd name="T21" fmla="*/ 368 h 1111"/>
                <a:gd name="T22" fmla="*/ 537 w 575"/>
                <a:gd name="T23" fmla="*/ 534 h 1111"/>
                <a:gd name="T24" fmla="*/ 354 w 575"/>
                <a:gd name="T25" fmla="*/ 534 h 1111"/>
                <a:gd name="T26" fmla="*/ 354 w 575"/>
                <a:gd name="T27" fmla="*/ 1111 h 1111"/>
                <a:gd name="T28" fmla="*/ 123 w 575"/>
                <a:gd name="T29" fmla="*/ 1111 h 1111"/>
                <a:gd name="T30" fmla="*/ 123 w 575"/>
                <a:gd name="T31" fmla="*/ 534 h 1111"/>
                <a:gd name="T32" fmla="*/ 0 w 575"/>
                <a:gd name="T33" fmla="*/ 534 h 1111"/>
                <a:gd name="T34" fmla="*/ 0 w 575"/>
                <a:gd name="T35" fmla="*/ 368 h 1111"/>
                <a:gd name="T36" fmla="*/ 0 w 575"/>
                <a:gd name="T37" fmla="*/ 368 h 1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75" h="1111">
                  <a:moveTo>
                    <a:pt x="0" y="368"/>
                  </a:moveTo>
                  <a:lnTo>
                    <a:pt x="123" y="368"/>
                  </a:lnTo>
                  <a:lnTo>
                    <a:pt x="123" y="256"/>
                  </a:lnTo>
                  <a:cubicBezTo>
                    <a:pt x="123" y="207"/>
                    <a:pt x="125" y="131"/>
                    <a:pt x="163" y="84"/>
                  </a:cubicBezTo>
                  <a:cubicBezTo>
                    <a:pt x="203" y="34"/>
                    <a:pt x="259" y="0"/>
                    <a:pt x="354" y="0"/>
                  </a:cubicBezTo>
                  <a:cubicBezTo>
                    <a:pt x="509" y="0"/>
                    <a:pt x="575" y="21"/>
                    <a:pt x="575" y="21"/>
                  </a:cubicBezTo>
                  <a:lnTo>
                    <a:pt x="544" y="191"/>
                  </a:lnTo>
                  <a:cubicBezTo>
                    <a:pt x="544" y="191"/>
                    <a:pt x="493" y="177"/>
                    <a:pt x="445" y="177"/>
                  </a:cubicBezTo>
                  <a:cubicBezTo>
                    <a:pt x="397" y="177"/>
                    <a:pt x="354" y="193"/>
                    <a:pt x="354" y="238"/>
                  </a:cubicBezTo>
                  <a:lnTo>
                    <a:pt x="354" y="368"/>
                  </a:lnTo>
                  <a:lnTo>
                    <a:pt x="550" y="368"/>
                  </a:lnTo>
                  <a:lnTo>
                    <a:pt x="537" y="534"/>
                  </a:lnTo>
                  <a:lnTo>
                    <a:pt x="354" y="534"/>
                  </a:lnTo>
                  <a:lnTo>
                    <a:pt x="354" y="1111"/>
                  </a:lnTo>
                  <a:lnTo>
                    <a:pt x="123" y="1111"/>
                  </a:lnTo>
                  <a:lnTo>
                    <a:pt x="123" y="534"/>
                  </a:lnTo>
                  <a:lnTo>
                    <a:pt x="0" y="534"/>
                  </a:lnTo>
                  <a:lnTo>
                    <a:pt x="0" y="368"/>
                  </a:lnTo>
                  <a:lnTo>
                    <a:pt x="0" y="368"/>
                  </a:lnTo>
                </a:path>
              </a:pathLst>
            </a:custGeom>
            <a:solidFill>
              <a:srgbClr val="00619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6198"/>
                </a:solidFill>
              </a:endParaRPr>
            </a:p>
          </p:txBody>
        </p:sp>
        <p:sp>
          <p:nvSpPr>
            <p:cNvPr id="15" name="Rounded Rectangle 8">
              <a:extLst>
                <a:ext uri="{FF2B5EF4-FFF2-40B4-BE49-F238E27FC236}">
                  <a16:creationId xmlns:a16="http://schemas.microsoft.com/office/drawing/2014/main" id="{822A2765-4440-4F59-A1DF-CEB6C47428D2}"/>
                </a:ext>
              </a:extLst>
            </p:cNvPr>
            <p:cNvSpPr/>
            <p:nvPr/>
          </p:nvSpPr>
          <p:spPr>
            <a:xfrm>
              <a:off x="5192879" y="4005447"/>
              <a:ext cx="382566" cy="382523"/>
            </a:xfrm>
            <a:custGeom>
              <a:avLst/>
              <a:gdLst>
                <a:gd name="connsiteX0" fmla="*/ 554477 w 3888432"/>
                <a:gd name="connsiteY0" fmla="*/ 1512168 h 3960440"/>
                <a:gd name="connsiteX1" fmla="*/ 554477 w 3888432"/>
                <a:gd name="connsiteY1" fmla="*/ 3312368 h 3960440"/>
                <a:gd name="connsiteX2" fmla="*/ 1201638 w 3888432"/>
                <a:gd name="connsiteY2" fmla="*/ 3312368 h 3960440"/>
                <a:gd name="connsiteX3" fmla="*/ 1201638 w 3888432"/>
                <a:gd name="connsiteY3" fmla="*/ 1512168 h 3960440"/>
                <a:gd name="connsiteX4" fmla="*/ 554477 w 3888432"/>
                <a:gd name="connsiteY4" fmla="*/ 1512168 h 3960440"/>
                <a:gd name="connsiteX5" fmla="*/ 2688485 w 3888432"/>
                <a:gd name="connsiteY5" fmla="*/ 1475633 h 3960440"/>
                <a:gd name="connsiteX6" fmla="*/ 2136833 w 3888432"/>
                <a:gd name="connsiteY6" fmla="*/ 1785510 h 3960440"/>
                <a:gd name="connsiteX7" fmla="*/ 2136833 w 3888432"/>
                <a:gd name="connsiteY7" fmla="*/ 1510185 h 3960440"/>
                <a:gd name="connsiteX8" fmla="*/ 1489672 w 3888432"/>
                <a:gd name="connsiteY8" fmla="*/ 1510185 h 3960440"/>
                <a:gd name="connsiteX9" fmla="*/ 1489672 w 3888432"/>
                <a:gd name="connsiteY9" fmla="*/ 3310385 h 3960440"/>
                <a:gd name="connsiteX10" fmla="*/ 2136833 w 3888432"/>
                <a:gd name="connsiteY10" fmla="*/ 3310385 h 3960440"/>
                <a:gd name="connsiteX11" fmla="*/ 2136833 w 3888432"/>
                <a:gd name="connsiteY11" fmla="*/ 2084121 h 3960440"/>
                <a:gd name="connsiteX12" fmla="*/ 2673919 w 3888432"/>
                <a:gd name="connsiteY12" fmla="*/ 2138897 h 3960440"/>
                <a:gd name="connsiteX13" fmla="*/ 2679688 w 3888432"/>
                <a:gd name="connsiteY13" fmla="*/ 3312366 h 3960440"/>
                <a:gd name="connsiteX14" fmla="*/ 3326849 w 3888432"/>
                <a:gd name="connsiteY14" fmla="*/ 3312366 h 3960440"/>
                <a:gd name="connsiteX15" fmla="*/ 3333768 w 3888432"/>
                <a:gd name="connsiteY15" fmla="*/ 2128613 h 3960440"/>
                <a:gd name="connsiteX16" fmla="*/ 2840340 w 3888432"/>
                <a:gd name="connsiteY16" fmla="*/ 1479943 h 3960440"/>
                <a:gd name="connsiteX17" fmla="*/ 2688485 w 3888432"/>
                <a:gd name="connsiteY17" fmla="*/ 1475633 h 3960440"/>
                <a:gd name="connsiteX18" fmla="*/ 878058 w 3888432"/>
                <a:gd name="connsiteY18" fmla="*/ 648072 h 3960440"/>
                <a:gd name="connsiteX19" fmla="*/ 554477 w 3888432"/>
                <a:gd name="connsiteY19" fmla="*/ 971653 h 3960440"/>
                <a:gd name="connsiteX20" fmla="*/ 878058 w 3888432"/>
                <a:gd name="connsiteY20" fmla="*/ 1295234 h 3960440"/>
                <a:gd name="connsiteX21" fmla="*/ 1201639 w 3888432"/>
                <a:gd name="connsiteY21" fmla="*/ 971653 h 3960440"/>
                <a:gd name="connsiteX22" fmla="*/ 878058 w 3888432"/>
                <a:gd name="connsiteY22" fmla="*/ 648072 h 3960440"/>
                <a:gd name="connsiteX23" fmla="*/ 333511 w 3888432"/>
                <a:gd name="connsiteY23" fmla="*/ 0 h 3960440"/>
                <a:gd name="connsiteX24" fmla="*/ 3554921 w 3888432"/>
                <a:gd name="connsiteY24" fmla="*/ 0 h 3960440"/>
                <a:gd name="connsiteX25" fmla="*/ 3888432 w 3888432"/>
                <a:gd name="connsiteY25" fmla="*/ 333511 h 3960440"/>
                <a:gd name="connsiteX26" fmla="*/ 3888432 w 3888432"/>
                <a:gd name="connsiteY26" fmla="*/ 3626929 h 3960440"/>
                <a:gd name="connsiteX27" fmla="*/ 3554921 w 3888432"/>
                <a:gd name="connsiteY27" fmla="*/ 3960440 h 3960440"/>
                <a:gd name="connsiteX28" fmla="*/ 333511 w 3888432"/>
                <a:gd name="connsiteY28" fmla="*/ 3960440 h 3960440"/>
                <a:gd name="connsiteX29" fmla="*/ 0 w 3888432"/>
                <a:gd name="connsiteY29" fmla="*/ 3626929 h 3960440"/>
                <a:gd name="connsiteX30" fmla="*/ 0 w 3888432"/>
                <a:gd name="connsiteY30" fmla="*/ 333511 h 3960440"/>
                <a:gd name="connsiteX31" fmla="*/ 333511 w 3888432"/>
                <a:gd name="connsiteY31" fmla="*/ 0 h 3960440"/>
                <a:gd name="connsiteX0" fmla="*/ 554477 w 3888432"/>
                <a:gd name="connsiteY0" fmla="*/ 1512168 h 3960440"/>
                <a:gd name="connsiteX1" fmla="*/ 554477 w 3888432"/>
                <a:gd name="connsiteY1" fmla="*/ 3312368 h 3960440"/>
                <a:gd name="connsiteX2" fmla="*/ 1201638 w 3888432"/>
                <a:gd name="connsiteY2" fmla="*/ 3312368 h 3960440"/>
                <a:gd name="connsiteX3" fmla="*/ 1201638 w 3888432"/>
                <a:gd name="connsiteY3" fmla="*/ 1512168 h 3960440"/>
                <a:gd name="connsiteX4" fmla="*/ 554477 w 3888432"/>
                <a:gd name="connsiteY4" fmla="*/ 1512168 h 3960440"/>
                <a:gd name="connsiteX5" fmla="*/ 2840340 w 3888432"/>
                <a:gd name="connsiteY5" fmla="*/ 1479943 h 3960440"/>
                <a:gd name="connsiteX6" fmla="*/ 2136833 w 3888432"/>
                <a:gd name="connsiteY6" fmla="*/ 1785510 h 3960440"/>
                <a:gd name="connsiteX7" fmla="*/ 2136833 w 3888432"/>
                <a:gd name="connsiteY7" fmla="*/ 1510185 h 3960440"/>
                <a:gd name="connsiteX8" fmla="*/ 1489672 w 3888432"/>
                <a:gd name="connsiteY8" fmla="*/ 1510185 h 3960440"/>
                <a:gd name="connsiteX9" fmla="*/ 1489672 w 3888432"/>
                <a:gd name="connsiteY9" fmla="*/ 3310385 h 3960440"/>
                <a:gd name="connsiteX10" fmla="*/ 2136833 w 3888432"/>
                <a:gd name="connsiteY10" fmla="*/ 3310385 h 3960440"/>
                <a:gd name="connsiteX11" fmla="*/ 2136833 w 3888432"/>
                <a:gd name="connsiteY11" fmla="*/ 2084121 h 3960440"/>
                <a:gd name="connsiteX12" fmla="*/ 2673919 w 3888432"/>
                <a:gd name="connsiteY12" fmla="*/ 2138897 h 3960440"/>
                <a:gd name="connsiteX13" fmla="*/ 2679688 w 3888432"/>
                <a:gd name="connsiteY13" fmla="*/ 3312366 h 3960440"/>
                <a:gd name="connsiteX14" fmla="*/ 3326849 w 3888432"/>
                <a:gd name="connsiteY14" fmla="*/ 3312366 h 3960440"/>
                <a:gd name="connsiteX15" fmla="*/ 3333768 w 3888432"/>
                <a:gd name="connsiteY15" fmla="*/ 2128613 h 3960440"/>
                <a:gd name="connsiteX16" fmla="*/ 2840340 w 3888432"/>
                <a:gd name="connsiteY16" fmla="*/ 1479943 h 3960440"/>
                <a:gd name="connsiteX17" fmla="*/ 878058 w 3888432"/>
                <a:gd name="connsiteY17" fmla="*/ 648072 h 3960440"/>
                <a:gd name="connsiteX18" fmla="*/ 554477 w 3888432"/>
                <a:gd name="connsiteY18" fmla="*/ 971653 h 3960440"/>
                <a:gd name="connsiteX19" fmla="*/ 878058 w 3888432"/>
                <a:gd name="connsiteY19" fmla="*/ 1295234 h 3960440"/>
                <a:gd name="connsiteX20" fmla="*/ 1201639 w 3888432"/>
                <a:gd name="connsiteY20" fmla="*/ 971653 h 3960440"/>
                <a:gd name="connsiteX21" fmla="*/ 878058 w 3888432"/>
                <a:gd name="connsiteY21" fmla="*/ 648072 h 3960440"/>
                <a:gd name="connsiteX22" fmla="*/ 333511 w 3888432"/>
                <a:gd name="connsiteY22" fmla="*/ 0 h 3960440"/>
                <a:gd name="connsiteX23" fmla="*/ 3554921 w 3888432"/>
                <a:gd name="connsiteY23" fmla="*/ 0 h 3960440"/>
                <a:gd name="connsiteX24" fmla="*/ 3888432 w 3888432"/>
                <a:gd name="connsiteY24" fmla="*/ 333511 h 3960440"/>
                <a:gd name="connsiteX25" fmla="*/ 3888432 w 3888432"/>
                <a:gd name="connsiteY25" fmla="*/ 3626929 h 3960440"/>
                <a:gd name="connsiteX26" fmla="*/ 3554921 w 3888432"/>
                <a:gd name="connsiteY26" fmla="*/ 3960440 h 3960440"/>
                <a:gd name="connsiteX27" fmla="*/ 333511 w 3888432"/>
                <a:gd name="connsiteY27" fmla="*/ 3960440 h 3960440"/>
                <a:gd name="connsiteX28" fmla="*/ 0 w 3888432"/>
                <a:gd name="connsiteY28" fmla="*/ 3626929 h 3960440"/>
                <a:gd name="connsiteX29" fmla="*/ 0 w 3888432"/>
                <a:gd name="connsiteY29" fmla="*/ 333511 h 3960440"/>
                <a:gd name="connsiteX30" fmla="*/ 333511 w 3888432"/>
                <a:gd name="connsiteY30" fmla="*/ 0 h 3960440"/>
                <a:gd name="connsiteX0" fmla="*/ 554477 w 3888432"/>
                <a:gd name="connsiteY0" fmla="*/ 1512168 h 3960440"/>
                <a:gd name="connsiteX1" fmla="*/ 554477 w 3888432"/>
                <a:gd name="connsiteY1" fmla="*/ 3312368 h 3960440"/>
                <a:gd name="connsiteX2" fmla="*/ 1201638 w 3888432"/>
                <a:gd name="connsiteY2" fmla="*/ 3312368 h 3960440"/>
                <a:gd name="connsiteX3" fmla="*/ 1201638 w 3888432"/>
                <a:gd name="connsiteY3" fmla="*/ 1512168 h 3960440"/>
                <a:gd name="connsiteX4" fmla="*/ 554477 w 3888432"/>
                <a:gd name="connsiteY4" fmla="*/ 1512168 h 3960440"/>
                <a:gd name="connsiteX5" fmla="*/ 2840340 w 3888432"/>
                <a:gd name="connsiteY5" fmla="*/ 1479943 h 3960440"/>
                <a:gd name="connsiteX6" fmla="*/ 2136833 w 3888432"/>
                <a:gd name="connsiteY6" fmla="*/ 1785510 h 3960440"/>
                <a:gd name="connsiteX7" fmla="*/ 2136833 w 3888432"/>
                <a:gd name="connsiteY7" fmla="*/ 1510185 h 3960440"/>
                <a:gd name="connsiteX8" fmla="*/ 1489672 w 3888432"/>
                <a:gd name="connsiteY8" fmla="*/ 1510185 h 3960440"/>
                <a:gd name="connsiteX9" fmla="*/ 1489672 w 3888432"/>
                <a:gd name="connsiteY9" fmla="*/ 3310385 h 3960440"/>
                <a:gd name="connsiteX10" fmla="*/ 2136833 w 3888432"/>
                <a:gd name="connsiteY10" fmla="*/ 3310385 h 3960440"/>
                <a:gd name="connsiteX11" fmla="*/ 2136833 w 3888432"/>
                <a:gd name="connsiteY11" fmla="*/ 2084121 h 3960440"/>
                <a:gd name="connsiteX12" fmla="*/ 2673919 w 3888432"/>
                <a:gd name="connsiteY12" fmla="*/ 2138897 h 3960440"/>
                <a:gd name="connsiteX13" fmla="*/ 2679688 w 3888432"/>
                <a:gd name="connsiteY13" fmla="*/ 3312366 h 3960440"/>
                <a:gd name="connsiteX14" fmla="*/ 3326849 w 3888432"/>
                <a:gd name="connsiteY14" fmla="*/ 3312366 h 3960440"/>
                <a:gd name="connsiteX15" fmla="*/ 3333768 w 3888432"/>
                <a:gd name="connsiteY15" fmla="*/ 2128613 h 3960440"/>
                <a:gd name="connsiteX16" fmla="*/ 2840340 w 3888432"/>
                <a:gd name="connsiteY16" fmla="*/ 1479943 h 3960440"/>
                <a:gd name="connsiteX17" fmla="*/ 878058 w 3888432"/>
                <a:gd name="connsiteY17" fmla="*/ 648072 h 3960440"/>
                <a:gd name="connsiteX18" fmla="*/ 554477 w 3888432"/>
                <a:gd name="connsiteY18" fmla="*/ 971653 h 3960440"/>
                <a:gd name="connsiteX19" fmla="*/ 878058 w 3888432"/>
                <a:gd name="connsiteY19" fmla="*/ 1295234 h 3960440"/>
                <a:gd name="connsiteX20" fmla="*/ 1201639 w 3888432"/>
                <a:gd name="connsiteY20" fmla="*/ 971653 h 3960440"/>
                <a:gd name="connsiteX21" fmla="*/ 878058 w 3888432"/>
                <a:gd name="connsiteY21" fmla="*/ 648072 h 3960440"/>
                <a:gd name="connsiteX22" fmla="*/ 333511 w 3888432"/>
                <a:gd name="connsiteY22" fmla="*/ 0 h 3960440"/>
                <a:gd name="connsiteX23" fmla="*/ 3554921 w 3888432"/>
                <a:gd name="connsiteY23" fmla="*/ 0 h 3960440"/>
                <a:gd name="connsiteX24" fmla="*/ 3888432 w 3888432"/>
                <a:gd name="connsiteY24" fmla="*/ 333511 h 3960440"/>
                <a:gd name="connsiteX25" fmla="*/ 3888432 w 3888432"/>
                <a:gd name="connsiteY25" fmla="*/ 3626929 h 3960440"/>
                <a:gd name="connsiteX26" fmla="*/ 3554921 w 3888432"/>
                <a:gd name="connsiteY26" fmla="*/ 3960440 h 3960440"/>
                <a:gd name="connsiteX27" fmla="*/ 333511 w 3888432"/>
                <a:gd name="connsiteY27" fmla="*/ 3960440 h 3960440"/>
                <a:gd name="connsiteX28" fmla="*/ 0 w 3888432"/>
                <a:gd name="connsiteY28" fmla="*/ 3626929 h 3960440"/>
                <a:gd name="connsiteX29" fmla="*/ 0 w 3888432"/>
                <a:gd name="connsiteY29" fmla="*/ 333511 h 3960440"/>
                <a:gd name="connsiteX30" fmla="*/ 333511 w 3888432"/>
                <a:gd name="connsiteY30" fmla="*/ 0 h 3960440"/>
                <a:gd name="connsiteX0" fmla="*/ 554477 w 3888432"/>
                <a:gd name="connsiteY0" fmla="*/ 1512168 h 3960440"/>
                <a:gd name="connsiteX1" fmla="*/ 554477 w 3888432"/>
                <a:gd name="connsiteY1" fmla="*/ 3312368 h 3960440"/>
                <a:gd name="connsiteX2" fmla="*/ 1201638 w 3888432"/>
                <a:gd name="connsiteY2" fmla="*/ 3312368 h 3960440"/>
                <a:gd name="connsiteX3" fmla="*/ 1201638 w 3888432"/>
                <a:gd name="connsiteY3" fmla="*/ 1512168 h 3960440"/>
                <a:gd name="connsiteX4" fmla="*/ 554477 w 3888432"/>
                <a:gd name="connsiteY4" fmla="*/ 1512168 h 3960440"/>
                <a:gd name="connsiteX5" fmla="*/ 2840340 w 3888432"/>
                <a:gd name="connsiteY5" fmla="*/ 1479943 h 3960440"/>
                <a:gd name="connsiteX6" fmla="*/ 2136833 w 3888432"/>
                <a:gd name="connsiteY6" fmla="*/ 1785510 h 3960440"/>
                <a:gd name="connsiteX7" fmla="*/ 2136833 w 3888432"/>
                <a:gd name="connsiteY7" fmla="*/ 1510185 h 3960440"/>
                <a:gd name="connsiteX8" fmla="*/ 1489672 w 3888432"/>
                <a:gd name="connsiteY8" fmla="*/ 1510185 h 3960440"/>
                <a:gd name="connsiteX9" fmla="*/ 1489672 w 3888432"/>
                <a:gd name="connsiteY9" fmla="*/ 3310385 h 3960440"/>
                <a:gd name="connsiteX10" fmla="*/ 2136833 w 3888432"/>
                <a:gd name="connsiteY10" fmla="*/ 3310385 h 3960440"/>
                <a:gd name="connsiteX11" fmla="*/ 2136833 w 3888432"/>
                <a:gd name="connsiteY11" fmla="*/ 2084121 h 3960440"/>
                <a:gd name="connsiteX12" fmla="*/ 2673919 w 3888432"/>
                <a:gd name="connsiteY12" fmla="*/ 2138897 h 3960440"/>
                <a:gd name="connsiteX13" fmla="*/ 2679688 w 3888432"/>
                <a:gd name="connsiteY13" fmla="*/ 3312366 h 3960440"/>
                <a:gd name="connsiteX14" fmla="*/ 3326849 w 3888432"/>
                <a:gd name="connsiteY14" fmla="*/ 3312366 h 3960440"/>
                <a:gd name="connsiteX15" fmla="*/ 3333768 w 3888432"/>
                <a:gd name="connsiteY15" fmla="*/ 2128613 h 3960440"/>
                <a:gd name="connsiteX16" fmla="*/ 2840340 w 3888432"/>
                <a:gd name="connsiteY16" fmla="*/ 1479943 h 3960440"/>
                <a:gd name="connsiteX17" fmla="*/ 878058 w 3888432"/>
                <a:gd name="connsiteY17" fmla="*/ 648072 h 3960440"/>
                <a:gd name="connsiteX18" fmla="*/ 554477 w 3888432"/>
                <a:gd name="connsiteY18" fmla="*/ 971653 h 3960440"/>
                <a:gd name="connsiteX19" fmla="*/ 878058 w 3888432"/>
                <a:gd name="connsiteY19" fmla="*/ 1295234 h 3960440"/>
                <a:gd name="connsiteX20" fmla="*/ 1201639 w 3888432"/>
                <a:gd name="connsiteY20" fmla="*/ 971653 h 3960440"/>
                <a:gd name="connsiteX21" fmla="*/ 878058 w 3888432"/>
                <a:gd name="connsiteY21" fmla="*/ 648072 h 3960440"/>
                <a:gd name="connsiteX22" fmla="*/ 333511 w 3888432"/>
                <a:gd name="connsiteY22" fmla="*/ 0 h 3960440"/>
                <a:gd name="connsiteX23" fmla="*/ 3554921 w 3888432"/>
                <a:gd name="connsiteY23" fmla="*/ 0 h 3960440"/>
                <a:gd name="connsiteX24" fmla="*/ 3888432 w 3888432"/>
                <a:gd name="connsiteY24" fmla="*/ 333511 h 3960440"/>
                <a:gd name="connsiteX25" fmla="*/ 3888432 w 3888432"/>
                <a:gd name="connsiteY25" fmla="*/ 3626929 h 3960440"/>
                <a:gd name="connsiteX26" fmla="*/ 3554921 w 3888432"/>
                <a:gd name="connsiteY26" fmla="*/ 3960440 h 3960440"/>
                <a:gd name="connsiteX27" fmla="*/ 333511 w 3888432"/>
                <a:gd name="connsiteY27" fmla="*/ 3960440 h 3960440"/>
                <a:gd name="connsiteX28" fmla="*/ 0 w 3888432"/>
                <a:gd name="connsiteY28" fmla="*/ 3626929 h 3960440"/>
                <a:gd name="connsiteX29" fmla="*/ 0 w 3888432"/>
                <a:gd name="connsiteY29" fmla="*/ 333511 h 3960440"/>
                <a:gd name="connsiteX30" fmla="*/ 333511 w 3888432"/>
                <a:gd name="connsiteY30" fmla="*/ 0 h 3960440"/>
                <a:gd name="connsiteX0" fmla="*/ 554477 w 3888432"/>
                <a:gd name="connsiteY0" fmla="*/ 1512168 h 3960440"/>
                <a:gd name="connsiteX1" fmla="*/ 554477 w 3888432"/>
                <a:gd name="connsiteY1" fmla="*/ 3312368 h 3960440"/>
                <a:gd name="connsiteX2" fmla="*/ 1201638 w 3888432"/>
                <a:gd name="connsiteY2" fmla="*/ 3312368 h 3960440"/>
                <a:gd name="connsiteX3" fmla="*/ 1201638 w 3888432"/>
                <a:gd name="connsiteY3" fmla="*/ 1512168 h 3960440"/>
                <a:gd name="connsiteX4" fmla="*/ 554477 w 3888432"/>
                <a:gd name="connsiteY4" fmla="*/ 1512168 h 3960440"/>
                <a:gd name="connsiteX5" fmla="*/ 2840340 w 3888432"/>
                <a:gd name="connsiteY5" fmla="*/ 1479943 h 3960440"/>
                <a:gd name="connsiteX6" fmla="*/ 2136833 w 3888432"/>
                <a:gd name="connsiteY6" fmla="*/ 1785510 h 3960440"/>
                <a:gd name="connsiteX7" fmla="*/ 2136833 w 3888432"/>
                <a:gd name="connsiteY7" fmla="*/ 1510185 h 3960440"/>
                <a:gd name="connsiteX8" fmla="*/ 1489672 w 3888432"/>
                <a:gd name="connsiteY8" fmla="*/ 1510185 h 3960440"/>
                <a:gd name="connsiteX9" fmla="*/ 1489672 w 3888432"/>
                <a:gd name="connsiteY9" fmla="*/ 3310385 h 3960440"/>
                <a:gd name="connsiteX10" fmla="*/ 2136833 w 3888432"/>
                <a:gd name="connsiteY10" fmla="*/ 3310385 h 3960440"/>
                <a:gd name="connsiteX11" fmla="*/ 2136833 w 3888432"/>
                <a:gd name="connsiteY11" fmla="*/ 2084121 h 3960440"/>
                <a:gd name="connsiteX12" fmla="*/ 2673919 w 3888432"/>
                <a:gd name="connsiteY12" fmla="*/ 2138897 h 3960440"/>
                <a:gd name="connsiteX13" fmla="*/ 2679688 w 3888432"/>
                <a:gd name="connsiteY13" fmla="*/ 3312366 h 3960440"/>
                <a:gd name="connsiteX14" fmla="*/ 3326849 w 3888432"/>
                <a:gd name="connsiteY14" fmla="*/ 3312366 h 3960440"/>
                <a:gd name="connsiteX15" fmla="*/ 3333768 w 3888432"/>
                <a:gd name="connsiteY15" fmla="*/ 2128613 h 3960440"/>
                <a:gd name="connsiteX16" fmla="*/ 2840340 w 3888432"/>
                <a:gd name="connsiteY16" fmla="*/ 1479943 h 3960440"/>
                <a:gd name="connsiteX17" fmla="*/ 878058 w 3888432"/>
                <a:gd name="connsiteY17" fmla="*/ 648072 h 3960440"/>
                <a:gd name="connsiteX18" fmla="*/ 554477 w 3888432"/>
                <a:gd name="connsiteY18" fmla="*/ 971653 h 3960440"/>
                <a:gd name="connsiteX19" fmla="*/ 878058 w 3888432"/>
                <a:gd name="connsiteY19" fmla="*/ 1295234 h 3960440"/>
                <a:gd name="connsiteX20" fmla="*/ 1201639 w 3888432"/>
                <a:gd name="connsiteY20" fmla="*/ 971653 h 3960440"/>
                <a:gd name="connsiteX21" fmla="*/ 878058 w 3888432"/>
                <a:gd name="connsiteY21" fmla="*/ 648072 h 3960440"/>
                <a:gd name="connsiteX22" fmla="*/ 333511 w 3888432"/>
                <a:gd name="connsiteY22" fmla="*/ 0 h 3960440"/>
                <a:gd name="connsiteX23" fmla="*/ 3554921 w 3888432"/>
                <a:gd name="connsiteY23" fmla="*/ 0 h 3960440"/>
                <a:gd name="connsiteX24" fmla="*/ 3888432 w 3888432"/>
                <a:gd name="connsiteY24" fmla="*/ 333511 h 3960440"/>
                <a:gd name="connsiteX25" fmla="*/ 3888432 w 3888432"/>
                <a:gd name="connsiteY25" fmla="*/ 3626929 h 3960440"/>
                <a:gd name="connsiteX26" fmla="*/ 3554921 w 3888432"/>
                <a:gd name="connsiteY26" fmla="*/ 3960440 h 3960440"/>
                <a:gd name="connsiteX27" fmla="*/ 333511 w 3888432"/>
                <a:gd name="connsiteY27" fmla="*/ 3960440 h 3960440"/>
                <a:gd name="connsiteX28" fmla="*/ 0 w 3888432"/>
                <a:gd name="connsiteY28" fmla="*/ 3626929 h 3960440"/>
                <a:gd name="connsiteX29" fmla="*/ 0 w 3888432"/>
                <a:gd name="connsiteY29" fmla="*/ 333511 h 3960440"/>
                <a:gd name="connsiteX30" fmla="*/ 333511 w 3888432"/>
                <a:gd name="connsiteY30" fmla="*/ 0 h 3960440"/>
                <a:gd name="connsiteX0" fmla="*/ 554477 w 3888432"/>
                <a:gd name="connsiteY0" fmla="*/ 1512168 h 3960440"/>
                <a:gd name="connsiteX1" fmla="*/ 554477 w 3888432"/>
                <a:gd name="connsiteY1" fmla="*/ 3312368 h 3960440"/>
                <a:gd name="connsiteX2" fmla="*/ 1201638 w 3888432"/>
                <a:gd name="connsiteY2" fmla="*/ 3312368 h 3960440"/>
                <a:gd name="connsiteX3" fmla="*/ 1201638 w 3888432"/>
                <a:gd name="connsiteY3" fmla="*/ 1512168 h 3960440"/>
                <a:gd name="connsiteX4" fmla="*/ 554477 w 3888432"/>
                <a:gd name="connsiteY4" fmla="*/ 1512168 h 3960440"/>
                <a:gd name="connsiteX5" fmla="*/ 2840340 w 3888432"/>
                <a:gd name="connsiteY5" fmla="*/ 1479943 h 3960440"/>
                <a:gd name="connsiteX6" fmla="*/ 2136833 w 3888432"/>
                <a:gd name="connsiteY6" fmla="*/ 1785510 h 3960440"/>
                <a:gd name="connsiteX7" fmla="*/ 2136833 w 3888432"/>
                <a:gd name="connsiteY7" fmla="*/ 1510185 h 3960440"/>
                <a:gd name="connsiteX8" fmla="*/ 1489672 w 3888432"/>
                <a:gd name="connsiteY8" fmla="*/ 1510185 h 3960440"/>
                <a:gd name="connsiteX9" fmla="*/ 1489672 w 3888432"/>
                <a:gd name="connsiteY9" fmla="*/ 3310385 h 3960440"/>
                <a:gd name="connsiteX10" fmla="*/ 2136833 w 3888432"/>
                <a:gd name="connsiteY10" fmla="*/ 3310385 h 3960440"/>
                <a:gd name="connsiteX11" fmla="*/ 2136833 w 3888432"/>
                <a:gd name="connsiteY11" fmla="*/ 2084121 h 3960440"/>
                <a:gd name="connsiteX12" fmla="*/ 2673919 w 3888432"/>
                <a:gd name="connsiteY12" fmla="*/ 2138897 h 3960440"/>
                <a:gd name="connsiteX13" fmla="*/ 2679688 w 3888432"/>
                <a:gd name="connsiteY13" fmla="*/ 3312366 h 3960440"/>
                <a:gd name="connsiteX14" fmla="*/ 3326849 w 3888432"/>
                <a:gd name="connsiteY14" fmla="*/ 3312366 h 3960440"/>
                <a:gd name="connsiteX15" fmla="*/ 3333768 w 3888432"/>
                <a:gd name="connsiteY15" fmla="*/ 2128613 h 3960440"/>
                <a:gd name="connsiteX16" fmla="*/ 2840340 w 3888432"/>
                <a:gd name="connsiteY16" fmla="*/ 1479943 h 3960440"/>
                <a:gd name="connsiteX17" fmla="*/ 878058 w 3888432"/>
                <a:gd name="connsiteY17" fmla="*/ 648072 h 3960440"/>
                <a:gd name="connsiteX18" fmla="*/ 554477 w 3888432"/>
                <a:gd name="connsiteY18" fmla="*/ 971653 h 3960440"/>
                <a:gd name="connsiteX19" fmla="*/ 878058 w 3888432"/>
                <a:gd name="connsiteY19" fmla="*/ 1295234 h 3960440"/>
                <a:gd name="connsiteX20" fmla="*/ 1201639 w 3888432"/>
                <a:gd name="connsiteY20" fmla="*/ 971653 h 3960440"/>
                <a:gd name="connsiteX21" fmla="*/ 878058 w 3888432"/>
                <a:gd name="connsiteY21" fmla="*/ 648072 h 3960440"/>
                <a:gd name="connsiteX22" fmla="*/ 333511 w 3888432"/>
                <a:gd name="connsiteY22" fmla="*/ 0 h 3960440"/>
                <a:gd name="connsiteX23" fmla="*/ 3554921 w 3888432"/>
                <a:gd name="connsiteY23" fmla="*/ 0 h 3960440"/>
                <a:gd name="connsiteX24" fmla="*/ 3888432 w 3888432"/>
                <a:gd name="connsiteY24" fmla="*/ 333511 h 3960440"/>
                <a:gd name="connsiteX25" fmla="*/ 3888432 w 3888432"/>
                <a:gd name="connsiteY25" fmla="*/ 3626929 h 3960440"/>
                <a:gd name="connsiteX26" fmla="*/ 3554921 w 3888432"/>
                <a:gd name="connsiteY26" fmla="*/ 3960440 h 3960440"/>
                <a:gd name="connsiteX27" fmla="*/ 333511 w 3888432"/>
                <a:gd name="connsiteY27" fmla="*/ 3960440 h 3960440"/>
                <a:gd name="connsiteX28" fmla="*/ 0 w 3888432"/>
                <a:gd name="connsiteY28" fmla="*/ 3626929 h 3960440"/>
                <a:gd name="connsiteX29" fmla="*/ 0 w 3888432"/>
                <a:gd name="connsiteY29" fmla="*/ 333511 h 3960440"/>
                <a:gd name="connsiteX30" fmla="*/ 333511 w 3888432"/>
                <a:gd name="connsiteY30" fmla="*/ 0 h 3960440"/>
                <a:gd name="connsiteX0" fmla="*/ 554477 w 3888432"/>
                <a:gd name="connsiteY0" fmla="*/ 1512168 h 3960440"/>
                <a:gd name="connsiteX1" fmla="*/ 554477 w 3888432"/>
                <a:gd name="connsiteY1" fmla="*/ 3312368 h 3960440"/>
                <a:gd name="connsiteX2" fmla="*/ 1201638 w 3888432"/>
                <a:gd name="connsiteY2" fmla="*/ 3312368 h 3960440"/>
                <a:gd name="connsiteX3" fmla="*/ 1201638 w 3888432"/>
                <a:gd name="connsiteY3" fmla="*/ 1512168 h 3960440"/>
                <a:gd name="connsiteX4" fmla="*/ 554477 w 3888432"/>
                <a:gd name="connsiteY4" fmla="*/ 1512168 h 3960440"/>
                <a:gd name="connsiteX5" fmla="*/ 2840340 w 3888432"/>
                <a:gd name="connsiteY5" fmla="*/ 1479943 h 3960440"/>
                <a:gd name="connsiteX6" fmla="*/ 2136833 w 3888432"/>
                <a:gd name="connsiteY6" fmla="*/ 1785510 h 3960440"/>
                <a:gd name="connsiteX7" fmla="*/ 2136833 w 3888432"/>
                <a:gd name="connsiteY7" fmla="*/ 1510185 h 3960440"/>
                <a:gd name="connsiteX8" fmla="*/ 1489672 w 3888432"/>
                <a:gd name="connsiteY8" fmla="*/ 1510185 h 3960440"/>
                <a:gd name="connsiteX9" fmla="*/ 1489672 w 3888432"/>
                <a:gd name="connsiteY9" fmla="*/ 3310385 h 3960440"/>
                <a:gd name="connsiteX10" fmla="*/ 2136833 w 3888432"/>
                <a:gd name="connsiteY10" fmla="*/ 3310385 h 3960440"/>
                <a:gd name="connsiteX11" fmla="*/ 2147184 w 3888432"/>
                <a:gd name="connsiteY11" fmla="*/ 2155564 h 3960440"/>
                <a:gd name="connsiteX12" fmla="*/ 2673919 w 3888432"/>
                <a:gd name="connsiteY12" fmla="*/ 2138897 h 3960440"/>
                <a:gd name="connsiteX13" fmla="*/ 2679688 w 3888432"/>
                <a:gd name="connsiteY13" fmla="*/ 3312366 h 3960440"/>
                <a:gd name="connsiteX14" fmla="*/ 3326849 w 3888432"/>
                <a:gd name="connsiteY14" fmla="*/ 3312366 h 3960440"/>
                <a:gd name="connsiteX15" fmla="*/ 3333768 w 3888432"/>
                <a:gd name="connsiteY15" fmla="*/ 2128613 h 3960440"/>
                <a:gd name="connsiteX16" fmla="*/ 2840340 w 3888432"/>
                <a:gd name="connsiteY16" fmla="*/ 1479943 h 3960440"/>
                <a:gd name="connsiteX17" fmla="*/ 878058 w 3888432"/>
                <a:gd name="connsiteY17" fmla="*/ 648072 h 3960440"/>
                <a:gd name="connsiteX18" fmla="*/ 554477 w 3888432"/>
                <a:gd name="connsiteY18" fmla="*/ 971653 h 3960440"/>
                <a:gd name="connsiteX19" fmla="*/ 878058 w 3888432"/>
                <a:gd name="connsiteY19" fmla="*/ 1295234 h 3960440"/>
                <a:gd name="connsiteX20" fmla="*/ 1201639 w 3888432"/>
                <a:gd name="connsiteY20" fmla="*/ 971653 h 3960440"/>
                <a:gd name="connsiteX21" fmla="*/ 878058 w 3888432"/>
                <a:gd name="connsiteY21" fmla="*/ 648072 h 3960440"/>
                <a:gd name="connsiteX22" fmla="*/ 333511 w 3888432"/>
                <a:gd name="connsiteY22" fmla="*/ 0 h 3960440"/>
                <a:gd name="connsiteX23" fmla="*/ 3554921 w 3888432"/>
                <a:gd name="connsiteY23" fmla="*/ 0 h 3960440"/>
                <a:gd name="connsiteX24" fmla="*/ 3888432 w 3888432"/>
                <a:gd name="connsiteY24" fmla="*/ 333511 h 3960440"/>
                <a:gd name="connsiteX25" fmla="*/ 3888432 w 3888432"/>
                <a:gd name="connsiteY25" fmla="*/ 3626929 h 3960440"/>
                <a:gd name="connsiteX26" fmla="*/ 3554921 w 3888432"/>
                <a:gd name="connsiteY26" fmla="*/ 3960440 h 3960440"/>
                <a:gd name="connsiteX27" fmla="*/ 333511 w 3888432"/>
                <a:gd name="connsiteY27" fmla="*/ 3960440 h 3960440"/>
                <a:gd name="connsiteX28" fmla="*/ 0 w 3888432"/>
                <a:gd name="connsiteY28" fmla="*/ 3626929 h 3960440"/>
                <a:gd name="connsiteX29" fmla="*/ 0 w 3888432"/>
                <a:gd name="connsiteY29" fmla="*/ 333511 h 3960440"/>
                <a:gd name="connsiteX30" fmla="*/ 333511 w 3888432"/>
                <a:gd name="connsiteY30" fmla="*/ 0 h 3960440"/>
                <a:gd name="connsiteX0" fmla="*/ 554477 w 3888432"/>
                <a:gd name="connsiteY0" fmla="*/ 1512168 h 3960440"/>
                <a:gd name="connsiteX1" fmla="*/ 554477 w 3888432"/>
                <a:gd name="connsiteY1" fmla="*/ 3312368 h 3960440"/>
                <a:gd name="connsiteX2" fmla="*/ 1201638 w 3888432"/>
                <a:gd name="connsiteY2" fmla="*/ 3312368 h 3960440"/>
                <a:gd name="connsiteX3" fmla="*/ 1201638 w 3888432"/>
                <a:gd name="connsiteY3" fmla="*/ 1512168 h 3960440"/>
                <a:gd name="connsiteX4" fmla="*/ 554477 w 3888432"/>
                <a:gd name="connsiteY4" fmla="*/ 1512168 h 3960440"/>
                <a:gd name="connsiteX5" fmla="*/ 2840340 w 3888432"/>
                <a:gd name="connsiteY5" fmla="*/ 1479943 h 3960440"/>
                <a:gd name="connsiteX6" fmla="*/ 2136833 w 3888432"/>
                <a:gd name="connsiteY6" fmla="*/ 1785510 h 3960440"/>
                <a:gd name="connsiteX7" fmla="*/ 2136833 w 3888432"/>
                <a:gd name="connsiteY7" fmla="*/ 1510185 h 3960440"/>
                <a:gd name="connsiteX8" fmla="*/ 1489672 w 3888432"/>
                <a:gd name="connsiteY8" fmla="*/ 1510185 h 3960440"/>
                <a:gd name="connsiteX9" fmla="*/ 1489672 w 3888432"/>
                <a:gd name="connsiteY9" fmla="*/ 3310385 h 3960440"/>
                <a:gd name="connsiteX10" fmla="*/ 2136833 w 3888432"/>
                <a:gd name="connsiteY10" fmla="*/ 3310385 h 3960440"/>
                <a:gd name="connsiteX11" fmla="*/ 2147184 w 3888432"/>
                <a:gd name="connsiteY11" fmla="*/ 2155564 h 3960440"/>
                <a:gd name="connsiteX12" fmla="*/ 2673919 w 3888432"/>
                <a:gd name="connsiteY12" fmla="*/ 2138897 h 3960440"/>
                <a:gd name="connsiteX13" fmla="*/ 2679688 w 3888432"/>
                <a:gd name="connsiteY13" fmla="*/ 3312366 h 3960440"/>
                <a:gd name="connsiteX14" fmla="*/ 3326849 w 3888432"/>
                <a:gd name="connsiteY14" fmla="*/ 3312366 h 3960440"/>
                <a:gd name="connsiteX15" fmla="*/ 3333768 w 3888432"/>
                <a:gd name="connsiteY15" fmla="*/ 2128613 h 3960440"/>
                <a:gd name="connsiteX16" fmla="*/ 2840340 w 3888432"/>
                <a:gd name="connsiteY16" fmla="*/ 1479943 h 3960440"/>
                <a:gd name="connsiteX17" fmla="*/ 878058 w 3888432"/>
                <a:gd name="connsiteY17" fmla="*/ 648072 h 3960440"/>
                <a:gd name="connsiteX18" fmla="*/ 554477 w 3888432"/>
                <a:gd name="connsiteY18" fmla="*/ 971653 h 3960440"/>
                <a:gd name="connsiteX19" fmla="*/ 878058 w 3888432"/>
                <a:gd name="connsiteY19" fmla="*/ 1295234 h 3960440"/>
                <a:gd name="connsiteX20" fmla="*/ 1201639 w 3888432"/>
                <a:gd name="connsiteY20" fmla="*/ 971653 h 3960440"/>
                <a:gd name="connsiteX21" fmla="*/ 878058 w 3888432"/>
                <a:gd name="connsiteY21" fmla="*/ 648072 h 3960440"/>
                <a:gd name="connsiteX22" fmla="*/ 333511 w 3888432"/>
                <a:gd name="connsiteY22" fmla="*/ 0 h 3960440"/>
                <a:gd name="connsiteX23" fmla="*/ 3554921 w 3888432"/>
                <a:gd name="connsiteY23" fmla="*/ 0 h 3960440"/>
                <a:gd name="connsiteX24" fmla="*/ 3888432 w 3888432"/>
                <a:gd name="connsiteY24" fmla="*/ 333511 h 3960440"/>
                <a:gd name="connsiteX25" fmla="*/ 3888432 w 3888432"/>
                <a:gd name="connsiteY25" fmla="*/ 3626929 h 3960440"/>
                <a:gd name="connsiteX26" fmla="*/ 3554921 w 3888432"/>
                <a:gd name="connsiteY26" fmla="*/ 3960440 h 3960440"/>
                <a:gd name="connsiteX27" fmla="*/ 333511 w 3888432"/>
                <a:gd name="connsiteY27" fmla="*/ 3960440 h 3960440"/>
                <a:gd name="connsiteX28" fmla="*/ 0 w 3888432"/>
                <a:gd name="connsiteY28" fmla="*/ 3626929 h 3960440"/>
                <a:gd name="connsiteX29" fmla="*/ 0 w 3888432"/>
                <a:gd name="connsiteY29" fmla="*/ 333511 h 3960440"/>
                <a:gd name="connsiteX30" fmla="*/ 333511 w 3888432"/>
                <a:gd name="connsiteY30" fmla="*/ 0 h 3960440"/>
                <a:gd name="connsiteX0" fmla="*/ 554477 w 3888432"/>
                <a:gd name="connsiteY0" fmla="*/ 1512168 h 3960440"/>
                <a:gd name="connsiteX1" fmla="*/ 554477 w 3888432"/>
                <a:gd name="connsiteY1" fmla="*/ 3312368 h 3960440"/>
                <a:gd name="connsiteX2" fmla="*/ 1201638 w 3888432"/>
                <a:gd name="connsiteY2" fmla="*/ 3312368 h 3960440"/>
                <a:gd name="connsiteX3" fmla="*/ 1201638 w 3888432"/>
                <a:gd name="connsiteY3" fmla="*/ 1512168 h 3960440"/>
                <a:gd name="connsiteX4" fmla="*/ 554477 w 3888432"/>
                <a:gd name="connsiteY4" fmla="*/ 1512168 h 3960440"/>
                <a:gd name="connsiteX5" fmla="*/ 2840340 w 3888432"/>
                <a:gd name="connsiteY5" fmla="*/ 1479943 h 3960440"/>
                <a:gd name="connsiteX6" fmla="*/ 2136833 w 3888432"/>
                <a:gd name="connsiteY6" fmla="*/ 1785510 h 3960440"/>
                <a:gd name="connsiteX7" fmla="*/ 2136833 w 3888432"/>
                <a:gd name="connsiteY7" fmla="*/ 1510185 h 3960440"/>
                <a:gd name="connsiteX8" fmla="*/ 1489672 w 3888432"/>
                <a:gd name="connsiteY8" fmla="*/ 1510185 h 3960440"/>
                <a:gd name="connsiteX9" fmla="*/ 1489672 w 3888432"/>
                <a:gd name="connsiteY9" fmla="*/ 3310385 h 3960440"/>
                <a:gd name="connsiteX10" fmla="*/ 2136833 w 3888432"/>
                <a:gd name="connsiteY10" fmla="*/ 3310385 h 3960440"/>
                <a:gd name="connsiteX11" fmla="*/ 2147184 w 3888432"/>
                <a:gd name="connsiteY11" fmla="*/ 2155564 h 3960440"/>
                <a:gd name="connsiteX12" fmla="*/ 2673919 w 3888432"/>
                <a:gd name="connsiteY12" fmla="*/ 2138897 h 3960440"/>
                <a:gd name="connsiteX13" fmla="*/ 2679688 w 3888432"/>
                <a:gd name="connsiteY13" fmla="*/ 3312366 h 3960440"/>
                <a:gd name="connsiteX14" fmla="*/ 3326849 w 3888432"/>
                <a:gd name="connsiteY14" fmla="*/ 3312366 h 3960440"/>
                <a:gd name="connsiteX15" fmla="*/ 3333768 w 3888432"/>
                <a:gd name="connsiteY15" fmla="*/ 2128613 h 3960440"/>
                <a:gd name="connsiteX16" fmla="*/ 2840340 w 3888432"/>
                <a:gd name="connsiteY16" fmla="*/ 1479943 h 3960440"/>
                <a:gd name="connsiteX17" fmla="*/ 878058 w 3888432"/>
                <a:gd name="connsiteY17" fmla="*/ 648072 h 3960440"/>
                <a:gd name="connsiteX18" fmla="*/ 554477 w 3888432"/>
                <a:gd name="connsiteY18" fmla="*/ 971653 h 3960440"/>
                <a:gd name="connsiteX19" fmla="*/ 878058 w 3888432"/>
                <a:gd name="connsiteY19" fmla="*/ 1295234 h 3960440"/>
                <a:gd name="connsiteX20" fmla="*/ 1201639 w 3888432"/>
                <a:gd name="connsiteY20" fmla="*/ 971653 h 3960440"/>
                <a:gd name="connsiteX21" fmla="*/ 878058 w 3888432"/>
                <a:gd name="connsiteY21" fmla="*/ 648072 h 3960440"/>
                <a:gd name="connsiteX22" fmla="*/ 333511 w 3888432"/>
                <a:gd name="connsiteY22" fmla="*/ 0 h 3960440"/>
                <a:gd name="connsiteX23" fmla="*/ 3554921 w 3888432"/>
                <a:gd name="connsiteY23" fmla="*/ 0 h 3960440"/>
                <a:gd name="connsiteX24" fmla="*/ 3888432 w 3888432"/>
                <a:gd name="connsiteY24" fmla="*/ 333511 h 3960440"/>
                <a:gd name="connsiteX25" fmla="*/ 3888432 w 3888432"/>
                <a:gd name="connsiteY25" fmla="*/ 3626929 h 3960440"/>
                <a:gd name="connsiteX26" fmla="*/ 3554921 w 3888432"/>
                <a:gd name="connsiteY26" fmla="*/ 3960440 h 3960440"/>
                <a:gd name="connsiteX27" fmla="*/ 333511 w 3888432"/>
                <a:gd name="connsiteY27" fmla="*/ 3960440 h 3960440"/>
                <a:gd name="connsiteX28" fmla="*/ 0 w 3888432"/>
                <a:gd name="connsiteY28" fmla="*/ 3626929 h 3960440"/>
                <a:gd name="connsiteX29" fmla="*/ 0 w 3888432"/>
                <a:gd name="connsiteY29" fmla="*/ 333511 h 3960440"/>
                <a:gd name="connsiteX30" fmla="*/ 333511 w 3888432"/>
                <a:gd name="connsiteY30" fmla="*/ 0 h 3960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888432" h="3960440">
                  <a:moveTo>
                    <a:pt x="554477" y="1512168"/>
                  </a:moveTo>
                  <a:lnTo>
                    <a:pt x="554477" y="3312368"/>
                  </a:lnTo>
                  <a:lnTo>
                    <a:pt x="1201638" y="3312368"/>
                  </a:lnTo>
                  <a:lnTo>
                    <a:pt x="1201638" y="1512168"/>
                  </a:lnTo>
                  <a:lnTo>
                    <a:pt x="554477" y="1512168"/>
                  </a:lnTo>
                  <a:close/>
                  <a:moveTo>
                    <a:pt x="2840340" y="1479943"/>
                  </a:moveTo>
                  <a:cubicBezTo>
                    <a:pt x="2293254" y="1484797"/>
                    <a:pt x="2254084" y="1780470"/>
                    <a:pt x="2136833" y="1785510"/>
                  </a:cubicBezTo>
                  <a:lnTo>
                    <a:pt x="2136833" y="1510185"/>
                  </a:lnTo>
                  <a:lnTo>
                    <a:pt x="1489672" y="1510185"/>
                  </a:lnTo>
                  <a:lnTo>
                    <a:pt x="1489672" y="3310385"/>
                  </a:lnTo>
                  <a:lnTo>
                    <a:pt x="2136833" y="3310385"/>
                  </a:lnTo>
                  <a:cubicBezTo>
                    <a:pt x="2140283" y="2925445"/>
                    <a:pt x="2133383" y="2560917"/>
                    <a:pt x="2147184" y="2155564"/>
                  </a:cubicBezTo>
                  <a:cubicBezTo>
                    <a:pt x="2187272" y="1842063"/>
                    <a:pt x="2668986" y="1938990"/>
                    <a:pt x="2673919" y="2138897"/>
                  </a:cubicBezTo>
                  <a:lnTo>
                    <a:pt x="2679688" y="3312366"/>
                  </a:lnTo>
                  <a:lnTo>
                    <a:pt x="3326849" y="3312366"/>
                  </a:lnTo>
                  <a:cubicBezTo>
                    <a:pt x="3329155" y="2917782"/>
                    <a:pt x="3331462" y="2523197"/>
                    <a:pt x="3333768" y="2128613"/>
                  </a:cubicBezTo>
                  <a:cubicBezTo>
                    <a:pt x="3339026" y="1942962"/>
                    <a:pt x="3184753" y="1475890"/>
                    <a:pt x="2840340" y="1479943"/>
                  </a:cubicBezTo>
                  <a:close/>
                  <a:moveTo>
                    <a:pt x="878058" y="648072"/>
                  </a:moveTo>
                  <a:cubicBezTo>
                    <a:pt x="699349" y="648072"/>
                    <a:pt x="554477" y="792944"/>
                    <a:pt x="554477" y="971653"/>
                  </a:cubicBezTo>
                  <a:cubicBezTo>
                    <a:pt x="554477" y="1150362"/>
                    <a:pt x="699349" y="1295234"/>
                    <a:pt x="878058" y="1295234"/>
                  </a:cubicBezTo>
                  <a:cubicBezTo>
                    <a:pt x="1056767" y="1295234"/>
                    <a:pt x="1201639" y="1150362"/>
                    <a:pt x="1201639" y="971653"/>
                  </a:cubicBezTo>
                  <a:cubicBezTo>
                    <a:pt x="1201639" y="792944"/>
                    <a:pt x="1056767" y="648072"/>
                    <a:pt x="878058" y="648072"/>
                  </a:cubicBezTo>
                  <a:close/>
                  <a:moveTo>
                    <a:pt x="333511" y="0"/>
                  </a:moveTo>
                  <a:lnTo>
                    <a:pt x="3554921" y="0"/>
                  </a:lnTo>
                  <a:cubicBezTo>
                    <a:pt x="3739114" y="0"/>
                    <a:pt x="3888432" y="149318"/>
                    <a:pt x="3888432" y="333511"/>
                  </a:cubicBezTo>
                  <a:lnTo>
                    <a:pt x="3888432" y="3626929"/>
                  </a:lnTo>
                  <a:cubicBezTo>
                    <a:pt x="3888432" y="3811122"/>
                    <a:pt x="3739114" y="3960440"/>
                    <a:pt x="3554921" y="3960440"/>
                  </a:cubicBezTo>
                  <a:lnTo>
                    <a:pt x="333511" y="3960440"/>
                  </a:lnTo>
                  <a:cubicBezTo>
                    <a:pt x="149318" y="3960440"/>
                    <a:pt x="0" y="3811122"/>
                    <a:pt x="0" y="3626929"/>
                  </a:cubicBezTo>
                  <a:lnTo>
                    <a:pt x="0" y="333511"/>
                  </a:lnTo>
                  <a:cubicBezTo>
                    <a:pt x="0" y="149318"/>
                    <a:pt x="149318" y="0"/>
                    <a:pt x="333511" y="0"/>
                  </a:cubicBezTo>
                  <a:close/>
                </a:path>
              </a:pathLst>
            </a:custGeom>
            <a:solidFill>
              <a:srgbClr val="297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28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286" algn="l" defTabSz="91428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429" algn="l" defTabSz="91428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571" algn="l" defTabSz="91428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715" algn="l" defTabSz="91428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857" algn="l" defTabSz="91428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000" algn="l" defTabSz="91428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144" algn="l" defTabSz="91428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16" name="Rounded Rectangle 5">
              <a:extLst>
                <a:ext uri="{FF2B5EF4-FFF2-40B4-BE49-F238E27FC236}">
                  <a16:creationId xmlns:a16="http://schemas.microsoft.com/office/drawing/2014/main" id="{7493BC20-95F4-469A-AA4D-0C824C8B00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80469" y="3998560"/>
              <a:ext cx="382102" cy="382060"/>
            </a:xfrm>
            <a:custGeom>
              <a:avLst/>
              <a:gdLst/>
              <a:ahLst/>
              <a:cxnLst/>
              <a:rect l="l" t="t" r="r" b="b"/>
              <a:pathLst>
                <a:path w="3960440" h="3960000">
                  <a:moveTo>
                    <a:pt x="330865" y="1988701"/>
                  </a:moveTo>
                  <a:lnTo>
                    <a:pt x="330865" y="3294924"/>
                  </a:lnTo>
                  <a:cubicBezTo>
                    <a:pt x="330865" y="3484431"/>
                    <a:pt x="484490" y="3638056"/>
                    <a:pt x="673997" y="3638056"/>
                  </a:cubicBezTo>
                  <a:lnTo>
                    <a:pt x="3286444" y="3638056"/>
                  </a:lnTo>
                  <a:cubicBezTo>
                    <a:pt x="3475951" y="3638056"/>
                    <a:pt x="3629576" y="3484431"/>
                    <a:pt x="3629576" y="3294924"/>
                  </a:cubicBezTo>
                  <a:lnTo>
                    <a:pt x="3629576" y="1988701"/>
                  </a:lnTo>
                  <a:lnTo>
                    <a:pt x="3007776" y="1988701"/>
                  </a:lnTo>
                  <a:cubicBezTo>
                    <a:pt x="3003504" y="2552442"/>
                    <a:pt x="2545062" y="3007995"/>
                    <a:pt x="1980221" y="3007995"/>
                  </a:cubicBezTo>
                  <a:cubicBezTo>
                    <a:pt x="1415380" y="3007995"/>
                    <a:pt x="956938" y="2552442"/>
                    <a:pt x="952666" y="1988701"/>
                  </a:cubicBezTo>
                  <a:close/>
                  <a:moveTo>
                    <a:pt x="1980221" y="1247520"/>
                  </a:moveTo>
                  <a:cubicBezTo>
                    <a:pt x="1575683" y="1247520"/>
                    <a:pt x="1247740" y="1575463"/>
                    <a:pt x="1247740" y="1980001"/>
                  </a:cubicBezTo>
                  <a:cubicBezTo>
                    <a:pt x="1247740" y="2384539"/>
                    <a:pt x="1575683" y="2712482"/>
                    <a:pt x="1980221" y="2712482"/>
                  </a:cubicBezTo>
                  <a:cubicBezTo>
                    <a:pt x="2384759" y="2712482"/>
                    <a:pt x="2712702" y="2384539"/>
                    <a:pt x="2712702" y="1980001"/>
                  </a:cubicBezTo>
                  <a:cubicBezTo>
                    <a:pt x="2712702" y="1575463"/>
                    <a:pt x="2384759" y="1247520"/>
                    <a:pt x="1980221" y="1247520"/>
                  </a:cubicBezTo>
                  <a:close/>
                  <a:moveTo>
                    <a:pt x="3164915" y="346755"/>
                  </a:moveTo>
                  <a:cubicBezTo>
                    <a:pt x="3096058" y="346755"/>
                    <a:pt x="3040238" y="402575"/>
                    <a:pt x="3040238" y="471432"/>
                  </a:cubicBezTo>
                  <a:lnTo>
                    <a:pt x="3040238" y="733595"/>
                  </a:lnTo>
                  <a:cubicBezTo>
                    <a:pt x="3040238" y="802452"/>
                    <a:pt x="3096058" y="858272"/>
                    <a:pt x="3164915" y="858272"/>
                  </a:cubicBezTo>
                  <a:lnTo>
                    <a:pt x="3427135" y="858272"/>
                  </a:lnTo>
                  <a:cubicBezTo>
                    <a:pt x="3495992" y="858272"/>
                    <a:pt x="3551812" y="802452"/>
                    <a:pt x="3551812" y="733595"/>
                  </a:cubicBezTo>
                  <a:lnTo>
                    <a:pt x="3551812" y="471432"/>
                  </a:lnTo>
                  <a:cubicBezTo>
                    <a:pt x="3551812" y="402575"/>
                    <a:pt x="3495992" y="346755"/>
                    <a:pt x="3427135" y="346755"/>
                  </a:cubicBezTo>
                  <a:close/>
                  <a:moveTo>
                    <a:pt x="436907" y="0"/>
                  </a:moveTo>
                  <a:lnTo>
                    <a:pt x="3523533" y="0"/>
                  </a:lnTo>
                  <a:cubicBezTo>
                    <a:pt x="3764830" y="0"/>
                    <a:pt x="3960440" y="195610"/>
                    <a:pt x="3960440" y="436907"/>
                  </a:cubicBezTo>
                  <a:lnTo>
                    <a:pt x="3960440" y="3523093"/>
                  </a:lnTo>
                  <a:cubicBezTo>
                    <a:pt x="3960440" y="3764390"/>
                    <a:pt x="3764830" y="3960000"/>
                    <a:pt x="3523533" y="3960000"/>
                  </a:cubicBezTo>
                  <a:lnTo>
                    <a:pt x="436907" y="3960000"/>
                  </a:lnTo>
                  <a:cubicBezTo>
                    <a:pt x="195610" y="3960000"/>
                    <a:pt x="0" y="3764390"/>
                    <a:pt x="0" y="3523093"/>
                  </a:cubicBezTo>
                  <a:lnTo>
                    <a:pt x="0" y="436907"/>
                  </a:lnTo>
                  <a:cubicBezTo>
                    <a:pt x="0" y="195610"/>
                    <a:pt x="195610" y="0"/>
                    <a:pt x="436907" y="0"/>
                  </a:cubicBezTo>
                  <a:close/>
                </a:path>
              </a:pathLst>
            </a:custGeom>
            <a:solidFill>
              <a:srgbClr val="851F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28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286" algn="l" defTabSz="91428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429" algn="l" defTabSz="91428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571" algn="l" defTabSz="91428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715" algn="l" defTabSz="91428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857" algn="l" defTabSz="91428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000" algn="l" defTabSz="91428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144" algn="l" defTabSz="91428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7" name="Freeform 23">
              <a:extLst>
                <a:ext uri="{FF2B5EF4-FFF2-40B4-BE49-F238E27FC236}">
                  <a16:creationId xmlns:a16="http://schemas.microsoft.com/office/drawing/2014/main" id="{955CA607-FC37-4DD5-941C-41808201F2A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4112" y="3998560"/>
              <a:ext cx="478745" cy="389410"/>
            </a:xfrm>
            <a:custGeom>
              <a:avLst/>
              <a:gdLst>
                <a:gd name="T0" fmla="*/ 1112 w 1112"/>
                <a:gd name="T1" fmla="*/ 107 h 903"/>
                <a:gd name="T2" fmla="*/ 981 w 1112"/>
                <a:gd name="T3" fmla="*/ 143 h 903"/>
                <a:gd name="T4" fmla="*/ 1081 w 1112"/>
                <a:gd name="T5" fmla="*/ 17 h 903"/>
                <a:gd name="T6" fmla="*/ 936 w 1112"/>
                <a:gd name="T7" fmla="*/ 72 h 903"/>
                <a:gd name="T8" fmla="*/ 770 w 1112"/>
                <a:gd name="T9" fmla="*/ 0 h 903"/>
                <a:gd name="T10" fmla="*/ 542 w 1112"/>
                <a:gd name="T11" fmla="*/ 228 h 903"/>
                <a:gd name="T12" fmla="*/ 548 w 1112"/>
                <a:gd name="T13" fmla="*/ 280 h 903"/>
                <a:gd name="T14" fmla="*/ 78 w 1112"/>
                <a:gd name="T15" fmla="*/ 42 h 903"/>
                <a:gd name="T16" fmla="*/ 47 w 1112"/>
                <a:gd name="T17" fmla="*/ 157 h 903"/>
                <a:gd name="T18" fmla="*/ 148 w 1112"/>
                <a:gd name="T19" fmla="*/ 346 h 903"/>
                <a:gd name="T20" fmla="*/ 45 w 1112"/>
                <a:gd name="T21" fmla="*/ 318 h 903"/>
                <a:gd name="T22" fmla="*/ 45 w 1112"/>
                <a:gd name="T23" fmla="*/ 321 h 903"/>
                <a:gd name="T24" fmla="*/ 228 w 1112"/>
                <a:gd name="T25" fmla="*/ 544 h 903"/>
                <a:gd name="T26" fmla="*/ 168 w 1112"/>
                <a:gd name="T27" fmla="*/ 552 h 903"/>
                <a:gd name="T28" fmla="*/ 125 w 1112"/>
                <a:gd name="T29" fmla="*/ 548 h 903"/>
                <a:gd name="T30" fmla="*/ 338 w 1112"/>
                <a:gd name="T31" fmla="*/ 707 h 903"/>
                <a:gd name="T32" fmla="*/ 55 w 1112"/>
                <a:gd name="T33" fmla="*/ 804 h 903"/>
                <a:gd name="T34" fmla="*/ 0 w 1112"/>
                <a:gd name="T35" fmla="*/ 801 h 903"/>
                <a:gd name="T36" fmla="*/ 350 w 1112"/>
                <a:gd name="T37" fmla="*/ 903 h 903"/>
                <a:gd name="T38" fmla="*/ 998 w 1112"/>
                <a:gd name="T39" fmla="*/ 255 h 903"/>
                <a:gd name="T40" fmla="*/ 998 w 1112"/>
                <a:gd name="T41" fmla="*/ 225 h 903"/>
                <a:gd name="T42" fmla="*/ 1112 w 1112"/>
                <a:gd name="T43" fmla="*/ 107 h 903"/>
                <a:gd name="T44" fmla="*/ 1112 w 1112"/>
                <a:gd name="T45" fmla="*/ 107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12" h="903">
                  <a:moveTo>
                    <a:pt x="1112" y="107"/>
                  </a:moveTo>
                  <a:cubicBezTo>
                    <a:pt x="1071" y="125"/>
                    <a:pt x="1027" y="138"/>
                    <a:pt x="981" y="143"/>
                  </a:cubicBezTo>
                  <a:cubicBezTo>
                    <a:pt x="1028" y="115"/>
                    <a:pt x="1064" y="70"/>
                    <a:pt x="1081" y="17"/>
                  </a:cubicBezTo>
                  <a:cubicBezTo>
                    <a:pt x="1037" y="43"/>
                    <a:pt x="988" y="62"/>
                    <a:pt x="936" y="72"/>
                  </a:cubicBezTo>
                  <a:cubicBezTo>
                    <a:pt x="895" y="28"/>
                    <a:pt x="836" y="0"/>
                    <a:pt x="770" y="0"/>
                  </a:cubicBezTo>
                  <a:cubicBezTo>
                    <a:pt x="644" y="0"/>
                    <a:pt x="542" y="102"/>
                    <a:pt x="542" y="228"/>
                  </a:cubicBezTo>
                  <a:cubicBezTo>
                    <a:pt x="542" y="246"/>
                    <a:pt x="544" y="264"/>
                    <a:pt x="548" y="280"/>
                  </a:cubicBezTo>
                  <a:cubicBezTo>
                    <a:pt x="358" y="271"/>
                    <a:pt x="191" y="180"/>
                    <a:pt x="78" y="42"/>
                  </a:cubicBezTo>
                  <a:cubicBezTo>
                    <a:pt x="58" y="76"/>
                    <a:pt x="47" y="115"/>
                    <a:pt x="47" y="157"/>
                  </a:cubicBezTo>
                  <a:cubicBezTo>
                    <a:pt x="47" y="236"/>
                    <a:pt x="87" y="306"/>
                    <a:pt x="148" y="346"/>
                  </a:cubicBezTo>
                  <a:cubicBezTo>
                    <a:pt x="111" y="345"/>
                    <a:pt x="76" y="335"/>
                    <a:pt x="45" y="318"/>
                  </a:cubicBezTo>
                  <a:lnTo>
                    <a:pt x="45" y="321"/>
                  </a:lnTo>
                  <a:cubicBezTo>
                    <a:pt x="45" y="431"/>
                    <a:pt x="124" y="523"/>
                    <a:pt x="228" y="544"/>
                  </a:cubicBezTo>
                  <a:cubicBezTo>
                    <a:pt x="209" y="549"/>
                    <a:pt x="189" y="552"/>
                    <a:pt x="168" y="552"/>
                  </a:cubicBezTo>
                  <a:cubicBezTo>
                    <a:pt x="153" y="552"/>
                    <a:pt x="139" y="551"/>
                    <a:pt x="125" y="548"/>
                  </a:cubicBezTo>
                  <a:cubicBezTo>
                    <a:pt x="154" y="639"/>
                    <a:pt x="238" y="705"/>
                    <a:pt x="338" y="707"/>
                  </a:cubicBezTo>
                  <a:cubicBezTo>
                    <a:pt x="260" y="768"/>
                    <a:pt x="162" y="804"/>
                    <a:pt x="55" y="804"/>
                  </a:cubicBezTo>
                  <a:cubicBezTo>
                    <a:pt x="36" y="804"/>
                    <a:pt x="18" y="803"/>
                    <a:pt x="0" y="801"/>
                  </a:cubicBezTo>
                  <a:cubicBezTo>
                    <a:pt x="101" y="866"/>
                    <a:pt x="221" y="903"/>
                    <a:pt x="350" y="903"/>
                  </a:cubicBezTo>
                  <a:cubicBezTo>
                    <a:pt x="769" y="903"/>
                    <a:pt x="998" y="556"/>
                    <a:pt x="998" y="255"/>
                  </a:cubicBezTo>
                  <a:cubicBezTo>
                    <a:pt x="998" y="245"/>
                    <a:pt x="998" y="235"/>
                    <a:pt x="998" y="225"/>
                  </a:cubicBezTo>
                  <a:cubicBezTo>
                    <a:pt x="1043" y="193"/>
                    <a:pt x="1081" y="153"/>
                    <a:pt x="1112" y="107"/>
                  </a:cubicBezTo>
                  <a:lnTo>
                    <a:pt x="1112" y="107"/>
                  </a:lnTo>
                  <a:close/>
                </a:path>
              </a:pathLst>
            </a:custGeom>
            <a:solidFill>
              <a:srgbClr val="297FD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3F4803A-97DF-40B3-8383-AD32A7FCCF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9736" y="1844824"/>
            <a:ext cx="5457825" cy="37719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360A6E4-3986-49C4-9327-A6CCFD6CCDC0}"/>
              </a:ext>
            </a:extLst>
          </p:cNvPr>
          <p:cNvSpPr/>
          <p:nvPr/>
        </p:nvSpPr>
        <p:spPr>
          <a:xfrm>
            <a:off x="4439816" y="2780928"/>
            <a:ext cx="2844316" cy="382056"/>
          </a:xfrm>
          <a:prstGeom prst="rect">
            <a:avLst/>
          </a:prstGeom>
          <a:solidFill>
            <a:srgbClr val="EBEBEB"/>
          </a:solidFill>
          <a:ln>
            <a:solidFill>
              <a:srgbClr val="EBEB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membership@iiam.com.my</a:t>
            </a:r>
          </a:p>
          <a:p>
            <a:pPr algn="ctr"/>
            <a:r>
              <a:rPr lang="en-MY" sz="16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certification@iiam.com.my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65A302B0-B4A0-45F2-9D46-991E6E83EF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400" y="2420888"/>
            <a:ext cx="1296144" cy="23847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urratul Ain (C)">
            <a:extLst>
              <a:ext uri="{FF2B5EF4-FFF2-40B4-BE49-F238E27FC236}">
                <a16:creationId xmlns:a16="http://schemas.microsoft.com/office/drawing/2014/main" id="{5977702B-F55B-ED7E-906B-FE1977D2B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7" b="96937" l="9983" r="89901">
                        <a14:foregroundMark x1="21242" y1="93225" x2="59663" y2="94942"/>
                        <a14:foregroundMark x1="59663" y1="94942" x2="78932" y2="94896"/>
                        <a14:foregroundMark x1="17470" y1="97262" x2="55252" y2="96937"/>
                        <a14:foregroundMark x1="55252" y1="96937" x2="79338" y2="96937"/>
                        <a14:foregroundMark x1="51770" y1="21346" x2="60244" y2="32854"/>
                        <a14:foregroundMark x1="45444" y1="17262" x2="62797" y2="288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52095" y="2672330"/>
            <a:ext cx="2014833" cy="25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텍스트 개체 틀 2"/>
          <p:cNvSpPr>
            <a:spLocks noGrp="1"/>
          </p:cNvSpPr>
          <p:nvPr>
            <p:ph type="body" sz="quarter" idx="15"/>
          </p:nvPr>
        </p:nvSpPr>
        <p:spPr>
          <a:xfrm>
            <a:off x="7494441" y="-95417"/>
            <a:ext cx="4679950" cy="1647553"/>
          </a:xfrm>
        </p:spPr>
        <p:txBody>
          <a:bodyPr anchor="ctr">
            <a:normAutofit fontScale="47500" lnSpcReduction="20000"/>
          </a:bodyPr>
          <a:lstStyle/>
          <a:p>
            <a:pPr>
              <a:lnSpc>
                <a:spcPts val="5000"/>
              </a:lnSpc>
            </a:pPr>
            <a:r>
              <a:rPr lang="en-US">
                <a:latin typeface="Montserrat" panose="02000505000000020004" pitchFamily="2" charset="0"/>
              </a:rPr>
              <a:t>WELCOME </a:t>
            </a:r>
          </a:p>
          <a:p>
            <a:pPr>
              <a:lnSpc>
                <a:spcPts val="5000"/>
              </a:lnSpc>
            </a:pPr>
            <a:r>
              <a:rPr lang="en-US">
                <a:latin typeface="Montserrat" panose="02000505000000020004" pitchFamily="2" charset="0"/>
              </a:rPr>
              <a:t>TO THE IIA MALAYSIA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6"/>
          </p:nvPr>
        </p:nvSpPr>
        <p:spPr>
          <a:xfrm>
            <a:off x="8150486" y="1451816"/>
            <a:ext cx="3939309" cy="1977184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The Institute maintains its motto </a:t>
            </a:r>
            <a:r>
              <a:rPr lang="en-US" b="1">
                <a:solidFill>
                  <a:srgbClr val="FFFF00"/>
                </a:solidFill>
              </a:rPr>
              <a:t>“Elevating Impact”</a:t>
            </a:r>
            <a:r>
              <a:rPr lang="en-US">
                <a:solidFill>
                  <a:schemeClr val="bg1"/>
                </a:solidFill>
              </a:rPr>
              <a:t>. The IIA helps internal auditors deliver strategic advantage that drives organizational success</a:t>
            </a:r>
            <a:endParaRPr lang="en-US" sz="1400" i="1">
              <a:solidFill>
                <a:schemeClr val="bg1"/>
              </a:solidFill>
            </a:endParaRPr>
          </a:p>
        </p:txBody>
      </p:sp>
      <p:sp>
        <p:nvSpPr>
          <p:cNvPr id="30" name="타원 29"/>
          <p:cNvSpPr/>
          <p:nvPr/>
        </p:nvSpPr>
        <p:spPr>
          <a:xfrm>
            <a:off x="1557660" y="2203028"/>
            <a:ext cx="2954015" cy="4178300"/>
          </a:xfrm>
          <a:prstGeom prst="ellipse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56D7B89-7C2F-437E-8B84-2D7D729915AB}"/>
              </a:ext>
            </a:extLst>
          </p:cNvPr>
          <p:cNvSpPr/>
          <p:nvPr/>
        </p:nvSpPr>
        <p:spPr>
          <a:xfrm>
            <a:off x="2077043" y="4556772"/>
            <a:ext cx="5315101" cy="173657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1028" name="Picture 4" descr="Shahirah Kathir Hasan (C)">
            <a:extLst>
              <a:ext uri="{FF2B5EF4-FFF2-40B4-BE49-F238E27FC236}">
                <a16:creationId xmlns:a16="http://schemas.microsoft.com/office/drawing/2014/main" id="{A2D3B4F4-B923-446D-B798-C1E56C0EB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77" b="98886" l="9983" r="89843">
                        <a14:foregroundMark x1="14742" y1="71833" x2="10737" y2="83759"/>
                        <a14:foregroundMark x1="10737" y1="83759" x2="21184" y2="97262"/>
                        <a14:foregroundMark x1="21184" y1="97262" x2="41613" y2="98654"/>
                        <a14:foregroundMark x1="41613" y1="98654" x2="69588" y2="97541"/>
                        <a14:foregroundMark x1="69588" y1="97541" x2="80151" y2="92483"/>
                        <a14:foregroundMark x1="80151" y1="92483" x2="81138" y2="85940"/>
                        <a14:foregroundMark x1="10563" y1="97494" x2="72780" y2="95035"/>
                        <a14:foregroundMark x1="72780" y1="95035" x2="76378" y2="87657"/>
                        <a14:foregroundMark x1="76378" y1="87657" x2="76611" y2="60325"/>
                        <a14:foregroundMark x1="10041" y1="99026" x2="68485" y2="99907"/>
                        <a14:foregroundMark x1="68485" y1="99907" x2="79919" y2="98608"/>
                        <a14:foregroundMark x1="79919" y1="98608" x2="61521" y2="98886"/>
                        <a14:backgroundMark x1="67731" y1="43898" x2="67731" y2="43898"/>
                        <a14:backgroundMark x1="66918" y1="31323" x2="66918" y2="31323"/>
                        <a14:backgroundMark x1="29309" y1="51508" x2="29309" y2="51508"/>
                        <a14:backgroundMark x1="38073" y1="32111" x2="38073" y2="32111"/>
                        <a14:backgroundMark x1="38073" y1="31323" x2="38073" y2="31323"/>
                        <a14:backgroundMark x1="34997" y1="45197" x2="34997" y2="45197"/>
                        <a14:backgroundMark x1="65932" y1="27193" x2="65932" y2="27193"/>
                        <a14:backgroundMark x1="68021" y1="50348" x2="68021" y2="503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960" y="2754899"/>
            <a:ext cx="1882800" cy="23548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6" descr="Untitled-2">
            <a:extLst>
              <a:ext uri="{FF2B5EF4-FFF2-40B4-BE49-F238E27FC236}">
                <a16:creationId xmlns:a16="http://schemas.microsoft.com/office/drawing/2014/main" id="{CD1CCF73-4442-4ECC-B82D-C61B39910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77" b="98561" l="9983" r="89959">
                        <a14:foregroundMark x1="13175" y1="95128" x2="69298" y2="98561"/>
                        <a14:foregroundMark x1="69298" y1="98561" x2="23912" y2="935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100" y="2720593"/>
            <a:ext cx="1882800" cy="23631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0" descr="Syamsuraida (C)">
            <a:extLst>
              <a:ext uri="{FF2B5EF4-FFF2-40B4-BE49-F238E27FC236}">
                <a16:creationId xmlns:a16="http://schemas.microsoft.com/office/drawing/2014/main" id="{83A4E7B0-6D61-4B6A-B673-5B5FFF613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77" b="99026" l="9983" r="89843">
                        <a14:foregroundMark x1="18804" y1="58190" x2="46895" y2="89420"/>
                        <a14:foregroundMark x1="46895" y1="89420" x2="74695" y2="75035"/>
                        <a14:foregroundMark x1="74695" y1="75035" x2="72490" y2="57773"/>
                        <a14:foregroundMark x1="13465" y1="62459" x2="42020" y2="61903"/>
                        <a14:foregroundMark x1="42020" y1="61903" x2="66048" y2="76427"/>
                        <a14:foregroundMark x1="66048" y1="76427" x2="75392" y2="91694"/>
                        <a14:foregroundMark x1="11492" y1="88213" x2="66628" y2="93086"/>
                        <a14:foregroundMark x1="66628" y1="93086" x2="86593" y2="88585"/>
                        <a14:foregroundMark x1="11492" y1="97169" x2="63204" y2="99026"/>
                        <a14:foregroundMark x1="63204" y1="99026" x2="79803" y2="979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519" y="2811695"/>
            <a:ext cx="1882800" cy="23631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4" descr="Untitled-3">
            <a:extLst>
              <a:ext uri="{FF2B5EF4-FFF2-40B4-BE49-F238E27FC236}">
                <a16:creationId xmlns:a16="http://schemas.microsoft.com/office/drawing/2014/main" id="{6224860A-13C6-4688-97A3-A9A0AEF68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77" b="96148" l="9983" r="89959">
                        <a14:foregroundMark x1="11782" y1="95592" x2="44689" y2="96148"/>
                        <a14:foregroundMark x1="44689" y1="96148" x2="81834" y2="944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3224" y="2842374"/>
            <a:ext cx="1882800" cy="23631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4" descr="Josie Omilda (C)">
            <a:extLst>
              <a:ext uri="{FF2B5EF4-FFF2-40B4-BE49-F238E27FC236}">
                <a16:creationId xmlns:a16="http://schemas.microsoft.com/office/drawing/2014/main" id="{35802DA8-8518-4231-A888-9567C663E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77" b="95824" l="9983" r="89959">
                        <a14:foregroundMark x1="26117" y1="64408" x2="38073" y2="95824"/>
                        <a14:foregroundMark x1="38073" y1="95824" x2="57400" y2="73411"/>
                        <a14:foregroundMark x1="57400" y1="73411" x2="60650" y2="63341"/>
                        <a14:foregroundMark x1="58038" y1="71044" x2="47998" y2="633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2" y="3874153"/>
            <a:ext cx="1882800" cy="23631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 descr="Sharifah Samihah (C)">
            <a:extLst>
              <a:ext uri="{FF2B5EF4-FFF2-40B4-BE49-F238E27FC236}">
                <a16:creationId xmlns:a16="http://schemas.microsoft.com/office/drawing/2014/main" id="{36FD3BDD-7BF3-4F3E-9652-480400899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77" b="98561" l="9983" r="89901">
                        <a14:foregroundMark x1="14800" y1="91787" x2="64829" y2="93132"/>
                        <a14:foregroundMark x1="64829" y1="93132" x2="66802" y2="94014"/>
                        <a14:foregroundMark x1="11492" y1="98561" x2="80499" y2="985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989" y="2767707"/>
            <a:ext cx="1882800" cy="23631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6" descr="Nurul Munira (C)">
            <a:extLst>
              <a:ext uri="{FF2B5EF4-FFF2-40B4-BE49-F238E27FC236}">
                <a16:creationId xmlns:a16="http://schemas.microsoft.com/office/drawing/2014/main" id="{ED725575-E980-4DBA-B581-AA518A0BD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77" b="97123" l="9983" r="89901">
                        <a14:foregroundMark x1="25305" y1="64872" x2="29367" y2="91879"/>
                        <a14:foregroundMark x1="29367" y1="91879" x2="73941" y2="92483"/>
                        <a14:foregroundMark x1="73941" y1="92483" x2="55659" y2="75684"/>
                        <a14:foregroundMark x1="55659" y1="75684" x2="42020" y2="69327"/>
                        <a14:foregroundMark x1="15090" y1="96752" x2="80963" y2="971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4537" y="3669146"/>
            <a:ext cx="1882800" cy="23631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Geetha Kanny (C)">
            <a:extLst>
              <a:ext uri="{FF2B5EF4-FFF2-40B4-BE49-F238E27FC236}">
                <a16:creationId xmlns:a16="http://schemas.microsoft.com/office/drawing/2014/main" id="{1368EF41-0AD1-4748-970B-A21DE98FD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77" b="95406" l="9983" r="89959">
                        <a14:foregroundMark x1="18572" y1="94339" x2="51190" y2="95406"/>
                        <a14:foregroundMark x1="51190" y1="95406" x2="88160" y2="94014"/>
                        <a14:foregroundMark x1="58212" y1="67239" x2="55136" y2="74292"/>
                        <a14:foregroundMark x1="53802" y1="75360" x2="54672" y2="73225"/>
                        <a14:foregroundMark x1="39698" y1="75360" x2="38828" y2="74988"/>
                        <a14:foregroundMark x1="36216" y1="76381" x2="37551" y2="703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949" y="4556772"/>
            <a:ext cx="1882800" cy="23631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Alyssa Hew (C)">
            <a:extLst>
              <a:ext uri="{FF2B5EF4-FFF2-40B4-BE49-F238E27FC236}">
                <a16:creationId xmlns:a16="http://schemas.microsoft.com/office/drawing/2014/main" id="{9AFBD830-9B90-4F9C-A91C-86BDC158F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968" b="96384" l="9977" r="89965">
                        <a14:foregroundMark x1="13573" y1="94344" x2="58121" y2="96384"/>
                        <a14:foregroundMark x1="58121" y1="96384" x2="71230" y2="911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90040" y="4249085"/>
            <a:ext cx="2106896" cy="26451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Untitled-1">
            <a:extLst>
              <a:ext uri="{FF2B5EF4-FFF2-40B4-BE49-F238E27FC236}">
                <a16:creationId xmlns:a16="http://schemas.microsoft.com/office/drawing/2014/main" id="{64F90942-E55C-4C19-92C6-DEDB48C58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977" b="97819" l="5340" r="91584">
                        <a14:foregroundMark x1="17702" y1="57030" x2="22983" y2="92343"/>
                        <a14:foregroundMark x1="22983" y1="92343" x2="52118" y2="91787"/>
                        <a14:foregroundMark x1="52118" y1="91787" x2="86187" y2="96798"/>
                        <a14:foregroundMark x1="86187" y1="96798" x2="87696" y2="77309"/>
                        <a14:foregroundMark x1="87696" y1="77309" x2="70633" y2="59629"/>
                        <a14:foregroundMark x1="70633" y1="59629" x2="43064" y2="78005"/>
                        <a14:foregroundMark x1="43064" y1="78005" x2="33952" y2="79907"/>
                        <a14:foregroundMark x1="11085" y1="73921" x2="17353" y2="95592"/>
                        <a14:foregroundMark x1="17353" y1="95592" x2="34417" y2="96427"/>
                        <a14:foregroundMark x1="7545" y1="93643" x2="79919" y2="97494"/>
                        <a14:foregroundMark x1="79919" y1="97494" x2="88102" y2="86589"/>
                        <a14:foregroundMark x1="90772" y1="86218" x2="91642" y2="97865"/>
                        <a14:foregroundMark x1="78874" y1="76381" x2="62159" y2="90116"/>
                        <a14:foregroundMark x1="62159" y1="90116" x2="65235" y2="89745"/>
                        <a14:foregroundMark x1="5340" y1="91879" x2="7139" y2="964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303" y="4522597"/>
            <a:ext cx="1882800" cy="23631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 descr="Irwan Dahili (C)">
            <a:extLst>
              <a:ext uri="{FF2B5EF4-FFF2-40B4-BE49-F238E27FC236}">
                <a16:creationId xmlns:a16="http://schemas.microsoft.com/office/drawing/2014/main" id="{CF2932F5-6E5E-485C-A972-81F275074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977" b="97865" l="9983" r="89901">
                        <a14:foregroundMark x1="15728" y1="95267" x2="62797" y2="93503"/>
                        <a14:foregroundMark x1="62797" y1="93503" x2="80441" y2="75545"/>
                        <a14:foregroundMark x1="80441" y1="75545" x2="80441" y2="70998"/>
                        <a14:foregroundMark x1="10853" y1="97401" x2="42716" y2="97865"/>
                        <a14:foregroundMark x1="42716" y1="97865" x2="82182" y2="963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965" y="4514564"/>
            <a:ext cx="1882800" cy="23631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B0CEF6FA-6FE7-4E68-865E-3F9E5BDF5F8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043" y="636542"/>
            <a:ext cx="3124210" cy="1613229"/>
          </a:xfrm>
          <a:prstGeom prst="rect">
            <a:avLst/>
          </a:prstGeom>
        </p:spPr>
      </p:pic>
      <p:pic>
        <p:nvPicPr>
          <p:cNvPr id="29" name="Picture 28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29E21F70-F42F-4659-8F57-E07857E46142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536" y="6317982"/>
            <a:ext cx="1095233" cy="42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53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개체 틀 7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74" r="24574"/>
          <a:stretch>
            <a:fillRect/>
          </a:stretch>
        </p:blipFill>
        <p:spPr/>
      </p:pic>
      <p:sp>
        <p:nvSpPr>
          <p:cNvPr id="16" name="텍스트 개체 틀 15"/>
          <p:cNvSpPr>
            <a:spLocks noGrp="1"/>
          </p:cNvSpPr>
          <p:nvPr>
            <p:ph type="body" sz="quarter" idx="11"/>
          </p:nvPr>
        </p:nvSpPr>
        <p:spPr>
          <a:xfrm>
            <a:off x="623392" y="4490885"/>
            <a:ext cx="4104431" cy="1727969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00505000000020004" pitchFamily="2" charset="0"/>
              </a:rPr>
              <a:t>ABOUT</a:t>
            </a:r>
          </a:p>
          <a:p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00505000000020004" pitchFamily="2" charset="0"/>
              </a:rPr>
              <a:t>THE IIA MALAYSIA</a:t>
            </a:r>
          </a:p>
          <a:p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4213870" y="158458"/>
            <a:ext cx="7968208" cy="2133058"/>
          </a:xfrm>
          <a:prstGeom prst="rect">
            <a:avLst/>
          </a:prstGeom>
          <a:solidFill>
            <a:srgbClr val="9ACA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그룹 47"/>
          <p:cNvGrpSpPr/>
          <p:nvPr/>
        </p:nvGrpSpPr>
        <p:grpSpPr>
          <a:xfrm>
            <a:off x="4524151" y="663983"/>
            <a:ext cx="1155612" cy="1252165"/>
            <a:chOff x="10053638" y="4838700"/>
            <a:chExt cx="884238" cy="915988"/>
          </a:xfrm>
          <a:solidFill>
            <a:schemeClr val="bg1">
              <a:alpha val="50000"/>
            </a:schemeClr>
          </a:solidFill>
        </p:grpSpPr>
        <p:sp>
          <p:nvSpPr>
            <p:cNvPr id="49" name="Freeform 173"/>
            <p:cNvSpPr>
              <a:spLocks/>
            </p:cNvSpPr>
            <p:nvPr/>
          </p:nvSpPr>
          <p:spPr bwMode="auto">
            <a:xfrm>
              <a:off x="10406063" y="5514975"/>
              <a:ext cx="85725" cy="119063"/>
            </a:xfrm>
            <a:custGeom>
              <a:avLst/>
              <a:gdLst>
                <a:gd name="T0" fmla="*/ 254 w 254"/>
                <a:gd name="T1" fmla="*/ 358 h 358"/>
                <a:gd name="T2" fmla="*/ 254 w 254"/>
                <a:gd name="T3" fmla="*/ 0 h 358"/>
                <a:gd name="T4" fmla="*/ 0 w 254"/>
                <a:gd name="T5" fmla="*/ 0 h 358"/>
                <a:gd name="T6" fmla="*/ 254 w 254"/>
                <a:gd name="T7" fmla="*/ 358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4" h="358">
                  <a:moveTo>
                    <a:pt x="254" y="358"/>
                  </a:moveTo>
                  <a:lnTo>
                    <a:pt x="254" y="0"/>
                  </a:lnTo>
                  <a:lnTo>
                    <a:pt x="0" y="0"/>
                  </a:lnTo>
                  <a:cubicBezTo>
                    <a:pt x="67" y="120"/>
                    <a:pt x="151" y="240"/>
                    <a:pt x="254" y="35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74"/>
            <p:cNvSpPr>
              <a:spLocks/>
            </p:cNvSpPr>
            <p:nvPr/>
          </p:nvSpPr>
          <p:spPr bwMode="auto">
            <a:xfrm>
              <a:off x="10345738" y="5313363"/>
              <a:ext cx="146050" cy="168275"/>
            </a:xfrm>
            <a:custGeom>
              <a:avLst/>
              <a:gdLst>
                <a:gd name="T0" fmla="*/ 132 w 435"/>
                <a:gd name="T1" fmla="*/ 502 h 502"/>
                <a:gd name="T2" fmla="*/ 435 w 435"/>
                <a:gd name="T3" fmla="*/ 502 h 502"/>
                <a:gd name="T4" fmla="*/ 435 w 435"/>
                <a:gd name="T5" fmla="*/ 0 h 502"/>
                <a:gd name="T6" fmla="*/ 0 w 435"/>
                <a:gd name="T7" fmla="*/ 0 h 502"/>
                <a:gd name="T8" fmla="*/ 132 w 435"/>
                <a:gd name="T9" fmla="*/ 502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5" h="502">
                  <a:moveTo>
                    <a:pt x="132" y="502"/>
                  </a:moveTo>
                  <a:lnTo>
                    <a:pt x="435" y="502"/>
                  </a:lnTo>
                  <a:lnTo>
                    <a:pt x="435" y="0"/>
                  </a:lnTo>
                  <a:lnTo>
                    <a:pt x="0" y="0"/>
                  </a:lnTo>
                  <a:cubicBezTo>
                    <a:pt x="9" y="168"/>
                    <a:pt x="53" y="336"/>
                    <a:pt x="132" y="50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75"/>
            <p:cNvSpPr>
              <a:spLocks/>
            </p:cNvSpPr>
            <p:nvPr/>
          </p:nvSpPr>
          <p:spPr bwMode="auto">
            <a:xfrm>
              <a:off x="10401301" y="4956175"/>
              <a:ext cx="90488" cy="122238"/>
            </a:xfrm>
            <a:custGeom>
              <a:avLst/>
              <a:gdLst>
                <a:gd name="T0" fmla="*/ 269 w 269"/>
                <a:gd name="T1" fmla="*/ 364 h 364"/>
                <a:gd name="T2" fmla="*/ 269 w 269"/>
                <a:gd name="T3" fmla="*/ 0 h 364"/>
                <a:gd name="T4" fmla="*/ 0 w 269"/>
                <a:gd name="T5" fmla="*/ 364 h 364"/>
                <a:gd name="T6" fmla="*/ 269 w 269"/>
                <a:gd name="T7" fmla="*/ 364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9" h="364">
                  <a:moveTo>
                    <a:pt x="269" y="364"/>
                  </a:moveTo>
                  <a:lnTo>
                    <a:pt x="269" y="0"/>
                  </a:lnTo>
                  <a:cubicBezTo>
                    <a:pt x="208" y="61"/>
                    <a:pt x="96" y="188"/>
                    <a:pt x="0" y="364"/>
                  </a:cubicBezTo>
                  <a:lnTo>
                    <a:pt x="269" y="3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76"/>
            <p:cNvSpPr>
              <a:spLocks/>
            </p:cNvSpPr>
            <p:nvPr/>
          </p:nvSpPr>
          <p:spPr bwMode="auto">
            <a:xfrm>
              <a:off x="10345738" y="5110163"/>
              <a:ext cx="146050" cy="169863"/>
            </a:xfrm>
            <a:custGeom>
              <a:avLst/>
              <a:gdLst>
                <a:gd name="T0" fmla="*/ 1 w 436"/>
                <a:gd name="T1" fmla="*/ 462 h 506"/>
                <a:gd name="T2" fmla="*/ 0 w 436"/>
                <a:gd name="T3" fmla="*/ 506 h 506"/>
                <a:gd name="T4" fmla="*/ 436 w 436"/>
                <a:gd name="T5" fmla="*/ 506 h 506"/>
                <a:gd name="T6" fmla="*/ 436 w 436"/>
                <a:gd name="T7" fmla="*/ 0 h 506"/>
                <a:gd name="T8" fmla="*/ 119 w 436"/>
                <a:gd name="T9" fmla="*/ 0 h 506"/>
                <a:gd name="T10" fmla="*/ 1 w 436"/>
                <a:gd name="T11" fmla="*/ 462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6" h="506">
                  <a:moveTo>
                    <a:pt x="1" y="462"/>
                  </a:moveTo>
                  <a:cubicBezTo>
                    <a:pt x="0" y="477"/>
                    <a:pt x="0" y="492"/>
                    <a:pt x="0" y="506"/>
                  </a:cubicBezTo>
                  <a:lnTo>
                    <a:pt x="436" y="506"/>
                  </a:lnTo>
                  <a:lnTo>
                    <a:pt x="436" y="0"/>
                  </a:lnTo>
                  <a:lnTo>
                    <a:pt x="119" y="0"/>
                  </a:lnTo>
                  <a:cubicBezTo>
                    <a:pt x="59" y="134"/>
                    <a:pt x="12" y="289"/>
                    <a:pt x="1" y="46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77"/>
            <p:cNvSpPr>
              <a:spLocks/>
            </p:cNvSpPr>
            <p:nvPr/>
          </p:nvSpPr>
          <p:spPr bwMode="auto">
            <a:xfrm>
              <a:off x="10221913" y="4948238"/>
              <a:ext cx="231775" cy="130175"/>
            </a:xfrm>
            <a:custGeom>
              <a:avLst/>
              <a:gdLst>
                <a:gd name="T0" fmla="*/ 691 w 691"/>
                <a:gd name="T1" fmla="*/ 0 h 386"/>
                <a:gd name="T2" fmla="*/ 0 w 691"/>
                <a:gd name="T3" fmla="*/ 386 h 386"/>
                <a:gd name="T4" fmla="*/ 425 w 691"/>
                <a:gd name="T5" fmla="*/ 386 h 386"/>
                <a:gd name="T6" fmla="*/ 691 w 691"/>
                <a:gd name="T7" fmla="*/ 0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1" h="386">
                  <a:moveTo>
                    <a:pt x="691" y="0"/>
                  </a:moveTo>
                  <a:cubicBezTo>
                    <a:pt x="412" y="33"/>
                    <a:pt x="167" y="177"/>
                    <a:pt x="0" y="386"/>
                  </a:cubicBezTo>
                  <a:lnTo>
                    <a:pt x="425" y="386"/>
                  </a:lnTo>
                  <a:cubicBezTo>
                    <a:pt x="512" y="213"/>
                    <a:pt x="617" y="81"/>
                    <a:pt x="6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78"/>
            <p:cNvSpPr>
              <a:spLocks/>
            </p:cNvSpPr>
            <p:nvPr/>
          </p:nvSpPr>
          <p:spPr bwMode="auto">
            <a:xfrm>
              <a:off x="10145713" y="5110163"/>
              <a:ext cx="203200" cy="169863"/>
            </a:xfrm>
            <a:custGeom>
              <a:avLst/>
              <a:gdLst>
                <a:gd name="T0" fmla="*/ 501 w 609"/>
                <a:gd name="T1" fmla="*/ 455 h 506"/>
                <a:gd name="T2" fmla="*/ 609 w 609"/>
                <a:gd name="T3" fmla="*/ 0 h 506"/>
                <a:gd name="T4" fmla="*/ 159 w 609"/>
                <a:gd name="T5" fmla="*/ 0 h 506"/>
                <a:gd name="T6" fmla="*/ 0 w 609"/>
                <a:gd name="T7" fmla="*/ 506 h 506"/>
                <a:gd name="T8" fmla="*/ 500 w 609"/>
                <a:gd name="T9" fmla="*/ 506 h 506"/>
                <a:gd name="T10" fmla="*/ 501 w 609"/>
                <a:gd name="T11" fmla="*/ 455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9" h="506">
                  <a:moveTo>
                    <a:pt x="501" y="455"/>
                  </a:moveTo>
                  <a:cubicBezTo>
                    <a:pt x="512" y="286"/>
                    <a:pt x="553" y="133"/>
                    <a:pt x="609" y="0"/>
                  </a:cubicBezTo>
                  <a:lnTo>
                    <a:pt x="159" y="0"/>
                  </a:lnTo>
                  <a:cubicBezTo>
                    <a:pt x="66" y="148"/>
                    <a:pt x="9" y="321"/>
                    <a:pt x="0" y="506"/>
                  </a:cubicBezTo>
                  <a:lnTo>
                    <a:pt x="500" y="506"/>
                  </a:lnTo>
                  <a:cubicBezTo>
                    <a:pt x="500" y="489"/>
                    <a:pt x="500" y="472"/>
                    <a:pt x="501" y="45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79"/>
            <p:cNvSpPr>
              <a:spLocks/>
            </p:cNvSpPr>
            <p:nvPr/>
          </p:nvSpPr>
          <p:spPr bwMode="auto">
            <a:xfrm>
              <a:off x="10661651" y="5110163"/>
              <a:ext cx="184150" cy="169863"/>
            </a:xfrm>
            <a:custGeom>
              <a:avLst/>
              <a:gdLst>
                <a:gd name="T0" fmla="*/ 107 w 546"/>
                <a:gd name="T1" fmla="*/ 455 h 506"/>
                <a:gd name="T2" fmla="*/ 109 w 546"/>
                <a:gd name="T3" fmla="*/ 506 h 506"/>
                <a:gd name="T4" fmla="*/ 546 w 546"/>
                <a:gd name="T5" fmla="*/ 506 h 506"/>
                <a:gd name="T6" fmla="*/ 388 w 546"/>
                <a:gd name="T7" fmla="*/ 0 h 506"/>
                <a:gd name="T8" fmla="*/ 0 w 546"/>
                <a:gd name="T9" fmla="*/ 0 h 506"/>
                <a:gd name="T10" fmla="*/ 107 w 546"/>
                <a:gd name="T11" fmla="*/ 455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6" h="506">
                  <a:moveTo>
                    <a:pt x="107" y="455"/>
                  </a:moveTo>
                  <a:cubicBezTo>
                    <a:pt x="108" y="472"/>
                    <a:pt x="108" y="489"/>
                    <a:pt x="109" y="506"/>
                  </a:cubicBezTo>
                  <a:lnTo>
                    <a:pt x="546" y="506"/>
                  </a:lnTo>
                  <a:cubicBezTo>
                    <a:pt x="538" y="321"/>
                    <a:pt x="481" y="148"/>
                    <a:pt x="388" y="0"/>
                  </a:cubicBezTo>
                  <a:lnTo>
                    <a:pt x="0" y="0"/>
                  </a:lnTo>
                  <a:cubicBezTo>
                    <a:pt x="55" y="133"/>
                    <a:pt x="97" y="286"/>
                    <a:pt x="107" y="45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80"/>
            <p:cNvSpPr>
              <a:spLocks/>
            </p:cNvSpPr>
            <p:nvPr/>
          </p:nvSpPr>
          <p:spPr bwMode="auto">
            <a:xfrm>
              <a:off x="10145713" y="5313363"/>
              <a:ext cx="207963" cy="168275"/>
            </a:xfrm>
            <a:custGeom>
              <a:avLst/>
              <a:gdLst>
                <a:gd name="T0" fmla="*/ 501 w 623"/>
                <a:gd name="T1" fmla="*/ 0 h 502"/>
                <a:gd name="T2" fmla="*/ 0 w 623"/>
                <a:gd name="T3" fmla="*/ 0 h 502"/>
                <a:gd name="T4" fmla="*/ 156 w 623"/>
                <a:gd name="T5" fmla="*/ 502 h 502"/>
                <a:gd name="T6" fmla="*/ 623 w 623"/>
                <a:gd name="T7" fmla="*/ 502 h 502"/>
                <a:gd name="T8" fmla="*/ 501 w 623"/>
                <a:gd name="T9" fmla="*/ 0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3" h="502">
                  <a:moveTo>
                    <a:pt x="501" y="0"/>
                  </a:moveTo>
                  <a:lnTo>
                    <a:pt x="0" y="0"/>
                  </a:lnTo>
                  <a:cubicBezTo>
                    <a:pt x="8" y="183"/>
                    <a:pt x="65" y="355"/>
                    <a:pt x="156" y="502"/>
                  </a:cubicBezTo>
                  <a:lnTo>
                    <a:pt x="623" y="502"/>
                  </a:lnTo>
                  <a:cubicBezTo>
                    <a:pt x="550" y="336"/>
                    <a:pt x="509" y="168"/>
                    <a:pt x="5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81"/>
            <p:cNvSpPr>
              <a:spLocks/>
            </p:cNvSpPr>
            <p:nvPr/>
          </p:nvSpPr>
          <p:spPr bwMode="auto">
            <a:xfrm>
              <a:off x="10220326" y="5513388"/>
              <a:ext cx="238125" cy="131763"/>
            </a:xfrm>
            <a:custGeom>
              <a:avLst/>
              <a:gdLst>
                <a:gd name="T0" fmla="*/ 0 w 708"/>
                <a:gd name="T1" fmla="*/ 0 h 392"/>
                <a:gd name="T2" fmla="*/ 708 w 708"/>
                <a:gd name="T3" fmla="*/ 392 h 392"/>
                <a:gd name="T4" fmla="*/ 444 w 708"/>
                <a:gd name="T5" fmla="*/ 0 h 392"/>
                <a:gd name="T6" fmla="*/ 0 w 708"/>
                <a:gd name="T7" fmla="*/ 0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8" h="392">
                  <a:moveTo>
                    <a:pt x="0" y="0"/>
                  </a:moveTo>
                  <a:cubicBezTo>
                    <a:pt x="170" y="215"/>
                    <a:pt x="422" y="361"/>
                    <a:pt x="708" y="392"/>
                  </a:cubicBezTo>
                  <a:cubicBezTo>
                    <a:pt x="600" y="263"/>
                    <a:pt x="512" y="132"/>
                    <a:pt x="444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182"/>
            <p:cNvSpPr>
              <a:spLocks/>
            </p:cNvSpPr>
            <p:nvPr/>
          </p:nvSpPr>
          <p:spPr bwMode="auto">
            <a:xfrm>
              <a:off x="10523538" y="5313363"/>
              <a:ext cx="142875" cy="168275"/>
            </a:xfrm>
            <a:custGeom>
              <a:avLst/>
              <a:gdLst>
                <a:gd name="T0" fmla="*/ 423 w 423"/>
                <a:gd name="T1" fmla="*/ 0 h 502"/>
                <a:gd name="T2" fmla="*/ 0 w 423"/>
                <a:gd name="T3" fmla="*/ 0 h 502"/>
                <a:gd name="T4" fmla="*/ 0 w 423"/>
                <a:gd name="T5" fmla="*/ 502 h 502"/>
                <a:gd name="T6" fmla="*/ 292 w 423"/>
                <a:gd name="T7" fmla="*/ 502 h 502"/>
                <a:gd name="T8" fmla="*/ 423 w 423"/>
                <a:gd name="T9" fmla="*/ 0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3" h="502">
                  <a:moveTo>
                    <a:pt x="423" y="0"/>
                  </a:moveTo>
                  <a:lnTo>
                    <a:pt x="0" y="0"/>
                  </a:lnTo>
                  <a:lnTo>
                    <a:pt x="0" y="502"/>
                  </a:lnTo>
                  <a:lnTo>
                    <a:pt x="292" y="502"/>
                  </a:lnTo>
                  <a:cubicBezTo>
                    <a:pt x="370" y="336"/>
                    <a:pt x="414" y="168"/>
                    <a:pt x="4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83"/>
            <p:cNvSpPr>
              <a:spLocks/>
            </p:cNvSpPr>
            <p:nvPr/>
          </p:nvSpPr>
          <p:spPr bwMode="auto">
            <a:xfrm>
              <a:off x="10556876" y="5514975"/>
              <a:ext cx="212725" cy="127000"/>
            </a:xfrm>
            <a:custGeom>
              <a:avLst/>
              <a:gdLst>
                <a:gd name="T0" fmla="*/ 0 w 637"/>
                <a:gd name="T1" fmla="*/ 381 h 381"/>
                <a:gd name="T2" fmla="*/ 637 w 637"/>
                <a:gd name="T3" fmla="*/ 0 h 381"/>
                <a:gd name="T4" fmla="*/ 255 w 637"/>
                <a:gd name="T5" fmla="*/ 0 h 381"/>
                <a:gd name="T6" fmla="*/ 0 w 637"/>
                <a:gd name="T7" fmla="*/ 381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7" h="381">
                  <a:moveTo>
                    <a:pt x="0" y="381"/>
                  </a:moveTo>
                  <a:cubicBezTo>
                    <a:pt x="257" y="335"/>
                    <a:pt x="481" y="196"/>
                    <a:pt x="637" y="0"/>
                  </a:cubicBezTo>
                  <a:lnTo>
                    <a:pt x="255" y="0"/>
                  </a:lnTo>
                  <a:cubicBezTo>
                    <a:pt x="189" y="128"/>
                    <a:pt x="104" y="255"/>
                    <a:pt x="0" y="38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184"/>
            <p:cNvSpPr>
              <a:spLocks/>
            </p:cNvSpPr>
            <p:nvPr/>
          </p:nvSpPr>
          <p:spPr bwMode="auto">
            <a:xfrm>
              <a:off x="10656888" y="5313363"/>
              <a:ext cx="188913" cy="168275"/>
            </a:xfrm>
            <a:custGeom>
              <a:avLst/>
              <a:gdLst>
                <a:gd name="T0" fmla="*/ 0 w 561"/>
                <a:gd name="T1" fmla="*/ 502 h 502"/>
                <a:gd name="T2" fmla="*/ 405 w 561"/>
                <a:gd name="T3" fmla="*/ 502 h 502"/>
                <a:gd name="T4" fmla="*/ 561 w 561"/>
                <a:gd name="T5" fmla="*/ 0 h 502"/>
                <a:gd name="T6" fmla="*/ 123 w 561"/>
                <a:gd name="T7" fmla="*/ 0 h 502"/>
                <a:gd name="T8" fmla="*/ 0 w 561"/>
                <a:gd name="T9" fmla="*/ 502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1" h="502">
                  <a:moveTo>
                    <a:pt x="0" y="502"/>
                  </a:moveTo>
                  <a:lnTo>
                    <a:pt x="405" y="502"/>
                  </a:lnTo>
                  <a:cubicBezTo>
                    <a:pt x="497" y="355"/>
                    <a:pt x="553" y="183"/>
                    <a:pt x="561" y="0"/>
                  </a:cubicBezTo>
                  <a:lnTo>
                    <a:pt x="123" y="0"/>
                  </a:lnTo>
                  <a:cubicBezTo>
                    <a:pt x="114" y="168"/>
                    <a:pt x="73" y="336"/>
                    <a:pt x="0" y="50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185"/>
            <p:cNvSpPr>
              <a:spLocks/>
            </p:cNvSpPr>
            <p:nvPr/>
          </p:nvSpPr>
          <p:spPr bwMode="auto">
            <a:xfrm>
              <a:off x="10561638" y="4953000"/>
              <a:ext cx="207963" cy="125413"/>
            </a:xfrm>
            <a:custGeom>
              <a:avLst/>
              <a:gdLst>
                <a:gd name="T0" fmla="*/ 620 w 620"/>
                <a:gd name="T1" fmla="*/ 375 h 375"/>
                <a:gd name="T2" fmla="*/ 0 w 620"/>
                <a:gd name="T3" fmla="*/ 0 h 375"/>
                <a:gd name="T4" fmla="*/ 256 w 620"/>
                <a:gd name="T5" fmla="*/ 375 h 375"/>
                <a:gd name="T6" fmla="*/ 620 w 620"/>
                <a:gd name="T7" fmla="*/ 375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0" h="375">
                  <a:moveTo>
                    <a:pt x="620" y="375"/>
                  </a:moveTo>
                  <a:cubicBezTo>
                    <a:pt x="467" y="184"/>
                    <a:pt x="249" y="48"/>
                    <a:pt x="0" y="0"/>
                  </a:cubicBezTo>
                  <a:cubicBezTo>
                    <a:pt x="74" y="82"/>
                    <a:pt x="174" y="210"/>
                    <a:pt x="256" y="375"/>
                  </a:cubicBezTo>
                  <a:lnTo>
                    <a:pt x="620" y="37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186"/>
            <p:cNvSpPr>
              <a:spLocks/>
            </p:cNvSpPr>
            <p:nvPr/>
          </p:nvSpPr>
          <p:spPr bwMode="auto">
            <a:xfrm>
              <a:off x="10523538" y="4960938"/>
              <a:ext cx="87313" cy="117475"/>
            </a:xfrm>
            <a:custGeom>
              <a:avLst/>
              <a:gdLst>
                <a:gd name="T0" fmla="*/ 0 w 257"/>
                <a:gd name="T1" fmla="*/ 0 h 352"/>
                <a:gd name="T2" fmla="*/ 0 w 257"/>
                <a:gd name="T3" fmla="*/ 352 h 352"/>
                <a:gd name="T4" fmla="*/ 257 w 257"/>
                <a:gd name="T5" fmla="*/ 352 h 352"/>
                <a:gd name="T6" fmla="*/ 0 w 257"/>
                <a:gd name="T7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7" h="352">
                  <a:moveTo>
                    <a:pt x="0" y="0"/>
                  </a:moveTo>
                  <a:lnTo>
                    <a:pt x="0" y="352"/>
                  </a:lnTo>
                  <a:lnTo>
                    <a:pt x="257" y="352"/>
                  </a:lnTo>
                  <a:cubicBezTo>
                    <a:pt x="167" y="186"/>
                    <a:pt x="62" y="65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187"/>
            <p:cNvSpPr>
              <a:spLocks/>
            </p:cNvSpPr>
            <p:nvPr/>
          </p:nvSpPr>
          <p:spPr bwMode="auto">
            <a:xfrm>
              <a:off x="10523538" y="5110163"/>
              <a:ext cx="142875" cy="169863"/>
            </a:xfrm>
            <a:custGeom>
              <a:avLst/>
              <a:gdLst>
                <a:gd name="T0" fmla="*/ 423 w 424"/>
                <a:gd name="T1" fmla="*/ 461 h 506"/>
                <a:gd name="T2" fmla="*/ 305 w 424"/>
                <a:gd name="T3" fmla="*/ 0 h 506"/>
                <a:gd name="T4" fmla="*/ 0 w 424"/>
                <a:gd name="T5" fmla="*/ 0 h 506"/>
                <a:gd name="T6" fmla="*/ 0 w 424"/>
                <a:gd name="T7" fmla="*/ 506 h 506"/>
                <a:gd name="T8" fmla="*/ 424 w 424"/>
                <a:gd name="T9" fmla="*/ 506 h 506"/>
                <a:gd name="T10" fmla="*/ 423 w 424"/>
                <a:gd name="T11" fmla="*/ 461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4" h="506">
                  <a:moveTo>
                    <a:pt x="423" y="461"/>
                  </a:moveTo>
                  <a:cubicBezTo>
                    <a:pt x="412" y="288"/>
                    <a:pt x="366" y="133"/>
                    <a:pt x="305" y="0"/>
                  </a:cubicBezTo>
                  <a:lnTo>
                    <a:pt x="0" y="0"/>
                  </a:lnTo>
                  <a:lnTo>
                    <a:pt x="0" y="506"/>
                  </a:lnTo>
                  <a:lnTo>
                    <a:pt x="424" y="506"/>
                  </a:lnTo>
                  <a:cubicBezTo>
                    <a:pt x="424" y="491"/>
                    <a:pt x="424" y="476"/>
                    <a:pt x="423" y="4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188"/>
            <p:cNvSpPr>
              <a:spLocks/>
            </p:cNvSpPr>
            <p:nvPr/>
          </p:nvSpPr>
          <p:spPr bwMode="auto">
            <a:xfrm>
              <a:off x="10523538" y="5513388"/>
              <a:ext cx="80963" cy="115888"/>
            </a:xfrm>
            <a:custGeom>
              <a:avLst/>
              <a:gdLst>
                <a:gd name="T0" fmla="*/ 0 w 242"/>
                <a:gd name="T1" fmla="*/ 0 h 346"/>
                <a:gd name="T2" fmla="*/ 0 w 242"/>
                <a:gd name="T3" fmla="*/ 346 h 346"/>
                <a:gd name="T4" fmla="*/ 242 w 242"/>
                <a:gd name="T5" fmla="*/ 0 h 346"/>
                <a:gd name="T6" fmla="*/ 0 w 242"/>
                <a:gd name="T7" fmla="*/ 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2" h="346">
                  <a:moveTo>
                    <a:pt x="0" y="0"/>
                  </a:moveTo>
                  <a:lnTo>
                    <a:pt x="0" y="346"/>
                  </a:lnTo>
                  <a:cubicBezTo>
                    <a:pt x="97" y="232"/>
                    <a:pt x="178" y="117"/>
                    <a:pt x="242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189"/>
            <p:cNvSpPr>
              <a:spLocks/>
            </p:cNvSpPr>
            <p:nvPr/>
          </p:nvSpPr>
          <p:spPr bwMode="auto">
            <a:xfrm>
              <a:off x="10155238" y="4838700"/>
              <a:ext cx="782638" cy="536575"/>
            </a:xfrm>
            <a:custGeom>
              <a:avLst/>
              <a:gdLst>
                <a:gd name="T0" fmla="*/ 87 w 2338"/>
                <a:gd name="T1" fmla="*/ 704 h 1603"/>
                <a:gd name="T2" fmla="*/ 1459 w 2338"/>
                <a:gd name="T3" fmla="*/ 315 h 1603"/>
                <a:gd name="T4" fmla="*/ 2142 w 2338"/>
                <a:gd name="T5" fmla="*/ 1567 h 1603"/>
                <a:gd name="T6" fmla="*/ 2229 w 2338"/>
                <a:gd name="T7" fmla="*/ 1603 h 1603"/>
                <a:gd name="T8" fmla="*/ 1494 w 2338"/>
                <a:gd name="T9" fmla="*/ 230 h 1603"/>
                <a:gd name="T10" fmla="*/ 0 w 2338"/>
                <a:gd name="T11" fmla="*/ 668 h 1603"/>
                <a:gd name="T12" fmla="*/ 87 w 2338"/>
                <a:gd name="T13" fmla="*/ 704 h 1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38" h="1603">
                  <a:moveTo>
                    <a:pt x="87" y="704"/>
                  </a:moveTo>
                  <a:cubicBezTo>
                    <a:pt x="390" y="279"/>
                    <a:pt x="958" y="104"/>
                    <a:pt x="1459" y="315"/>
                  </a:cubicBezTo>
                  <a:cubicBezTo>
                    <a:pt x="1960" y="525"/>
                    <a:pt x="2233" y="1053"/>
                    <a:pt x="2142" y="1567"/>
                  </a:cubicBezTo>
                  <a:lnTo>
                    <a:pt x="2229" y="1603"/>
                  </a:lnTo>
                  <a:cubicBezTo>
                    <a:pt x="2338" y="1041"/>
                    <a:pt x="2043" y="460"/>
                    <a:pt x="1494" y="230"/>
                  </a:cubicBezTo>
                  <a:cubicBezTo>
                    <a:pt x="945" y="0"/>
                    <a:pt x="324" y="196"/>
                    <a:pt x="0" y="668"/>
                  </a:cubicBezTo>
                  <a:lnTo>
                    <a:pt x="87" y="7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190"/>
            <p:cNvSpPr>
              <a:spLocks/>
            </p:cNvSpPr>
            <p:nvPr/>
          </p:nvSpPr>
          <p:spPr bwMode="auto">
            <a:xfrm>
              <a:off x="10142538" y="5043488"/>
              <a:ext cx="60325" cy="68263"/>
            </a:xfrm>
            <a:custGeom>
              <a:avLst/>
              <a:gdLst>
                <a:gd name="T0" fmla="*/ 178 w 178"/>
                <a:gd name="T1" fmla="*/ 93 h 201"/>
                <a:gd name="T2" fmla="*/ 8 w 178"/>
                <a:gd name="T3" fmla="*/ 201 h 201"/>
                <a:gd name="T4" fmla="*/ 0 w 178"/>
                <a:gd name="T5" fmla="*/ 0 h 201"/>
                <a:gd name="T6" fmla="*/ 178 w 178"/>
                <a:gd name="T7" fmla="*/ 93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8" h="201">
                  <a:moveTo>
                    <a:pt x="178" y="93"/>
                  </a:moveTo>
                  <a:lnTo>
                    <a:pt x="8" y="201"/>
                  </a:lnTo>
                  <a:lnTo>
                    <a:pt x="0" y="0"/>
                  </a:lnTo>
                  <a:lnTo>
                    <a:pt x="178" y="9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191"/>
            <p:cNvSpPr>
              <a:spLocks/>
            </p:cNvSpPr>
            <p:nvPr/>
          </p:nvSpPr>
          <p:spPr bwMode="auto">
            <a:xfrm>
              <a:off x="10053638" y="5218113"/>
              <a:ext cx="795338" cy="536575"/>
            </a:xfrm>
            <a:custGeom>
              <a:avLst/>
              <a:gdLst>
                <a:gd name="T0" fmla="*/ 2377 w 2377"/>
                <a:gd name="T1" fmla="*/ 981 h 1598"/>
                <a:gd name="T2" fmla="*/ 2368 w 2377"/>
                <a:gd name="T3" fmla="*/ 769 h 1598"/>
                <a:gd name="T4" fmla="*/ 2189 w 2377"/>
                <a:gd name="T5" fmla="*/ 882 h 1598"/>
                <a:gd name="T6" fmla="*/ 2241 w 2377"/>
                <a:gd name="T7" fmla="*/ 910 h 1598"/>
                <a:gd name="T8" fmla="*/ 878 w 2377"/>
                <a:gd name="T9" fmla="*/ 1287 h 1598"/>
                <a:gd name="T10" fmla="*/ 195 w 2377"/>
                <a:gd name="T11" fmla="*/ 36 h 1598"/>
                <a:gd name="T12" fmla="*/ 108 w 2377"/>
                <a:gd name="T13" fmla="*/ 0 h 1598"/>
                <a:gd name="T14" fmla="*/ 843 w 2377"/>
                <a:gd name="T15" fmla="*/ 1371 h 1598"/>
                <a:gd name="T16" fmla="*/ 2323 w 2377"/>
                <a:gd name="T17" fmla="*/ 953 h 1598"/>
                <a:gd name="T18" fmla="*/ 2377 w 2377"/>
                <a:gd name="T19" fmla="*/ 981 h 1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77" h="1598">
                  <a:moveTo>
                    <a:pt x="2377" y="981"/>
                  </a:moveTo>
                  <a:lnTo>
                    <a:pt x="2368" y="769"/>
                  </a:lnTo>
                  <a:lnTo>
                    <a:pt x="2189" y="882"/>
                  </a:lnTo>
                  <a:lnTo>
                    <a:pt x="2241" y="910"/>
                  </a:lnTo>
                  <a:cubicBezTo>
                    <a:pt x="1936" y="1325"/>
                    <a:pt x="1374" y="1495"/>
                    <a:pt x="878" y="1287"/>
                  </a:cubicBezTo>
                  <a:cubicBezTo>
                    <a:pt x="378" y="1077"/>
                    <a:pt x="105" y="550"/>
                    <a:pt x="195" y="36"/>
                  </a:cubicBezTo>
                  <a:lnTo>
                    <a:pt x="108" y="0"/>
                  </a:lnTo>
                  <a:cubicBezTo>
                    <a:pt x="0" y="562"/>
                    <a:pt x="295" y="1141"/>
                    <a:pt x="843" y="1371"/>
                  </a:cubicBezTo>
                  <a:cubicBezTo>
                    <a:pt x="1384" y="1598"/>
                    <a:pt x="1995" y="1410"/>
                    <a:pt x="2323" y="953"/>
                  </a:cubicBezTo>
                  <a:lnTo>
                    <a:pt x="2377" y="9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8" name="TextBox 67"/>
          <p:cNvSpPr txBox="1"/>
          <p:nvPr/>
        </p:nvSpPr>
        <p:spPr>
          <a:xfrm>
            <a:off x="5929304" y="256580"/>
            <a:ext cx="63378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A non-profit professional </a:t>
            </a:r>
            <a:r>
              <a:rPr lang="en-US" err="1">
                <a:solidFill>
                  <a:schemeClr val="bg1"/>
                </a:solidFill>
              </a:rPr>
              <a:t>organisation</a:t>
            </a:r>
            <a:r>
              <a:rPr lang="en-US">
                <a:solidFill>
                  <a:schemeClr val="bg1"/>
                </a:solidFill>
              </a:rPr>
              <a:t> dedicated to the advancement and the development of the internal audit profession in Malaysia</a:t>
            </a: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Affiliated to the Institute of Internal Auditors Inc. (Global IIA), USA, a worldwide body founded in 1941.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DFF98E5-A6F4-4CC5-9B7A-F603A680940D}"/>
              </a:ext>
            </a:extLst>
          </p:cNvPr>
          <p:cNvSpPr txBox="1"/>
          <p:nvPr/>
        </p:nvSpPr>
        <p:spPr>
          <a:xfrm>
            <a:off x="5398840" y="5419959"/>
            <a:ext cx="17959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accent2">
                    <a:lumMod val="50000"/>
                  </a:schemeClr>
                </a:solidFill>
              </a:rPr>
              <a:t>FOLLOW US ON: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06F65B8-76D2-46E1-BC0B-DB996EDAD247}"/>
              </a:ext>
            </a:extLst>
          </p:cNvPr>
          <p:cNvGrpSpPr/>
          <p:nvPr/>
        </p:nvGrpSpPr>
        <p:grpSpPr>
          <a:xfrm>
            <a:off x="6563842" y="6021288"/>
            <a:ext cx="3268263" cy="792088"/>
            <a:chOff x="6335189" y="4108702"/>
            <a:chExt cx="4621984" cy="1080333"/>
          </a:xfrm>
        </p:grpSpPr>
        <p:grpSp>
          <p:nvGrpSpPr>
            <p:cNvPr id="96" name="그룹 95"/>
            <p:cNvGrpSpPr/>
            <p:nvPr/>
          </p:nvGrpSpPr>
          <p:grpSpPr>
            <a:xfrm>
              <a:off x="6384032" y="4149080"/>
              <a:ext cx="985219" cy="985219"/>
              <a:chOff x="6384032" y="4149080"/>
              <a:chExt cx="985219" cy="985219"/>
            </a:xfrm>
          </p:grpSpPr>
          <p:sp>
            <p:nvSpPr>
              <p:cNvPr id="77" name="Oval 134"/>
              <p:cNvSpPr>
                <a:spLocks noChangeArrowheads="1"/>
              </p:cNvSpPr>
              <p:nvPr/>
            </p:nvSpPr>
            <p:spPr bwMode="auto">
              <a:xfrm>
                <a:off x="6707667" y="4557808"/>
                <a:ext cx="54888" cy="55817"/>
              </a:xfrm>
              <a:prstGeom prst="ellipse">
                <a:avLst/>
              </a:prstGeom>
              <a:solidFill>
                <a:srgbClr val="FFFFFF">
                  <a:alpha val="5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직사각형 86"/>
              <p:cNvSpPr/>
              <p:nvPr/>
            </p:nvSpPr>
            <p:spPr>
              <a:xfrm>
                <a:off x="6384032" y="4149080"/>
                <a:ext cx="985219" cy="985219"/>
              </a:xfrm>
              <a:prstGeom prst="rect">
                <a:avLst/>
              </a:prstGeom>
              <a:noFill/>
              <a:ln w="31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8" name="직사각형 87"/>
            <p:cNvSpPr/>
            <p:nvPr/>
          </p:nvSpPr>
          <p:spPr>
            <a:xfrm>
              <a:off x="7580006" y="4149080"/>
              <a:ext cx="985219" cy="985219"/>
            </a:xfrm>
            <a:prstGeom prst="rect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직사각형 88"/>
            <p:cNvSpPr/>
            <p:nvPr/>
          </p:nvSpPr>
          <p:spPr>
            <a:xfrm>
              <a:off x="8775980" y="4149080"/>
              <a:ext cx="985219" cy="985219"/>
            </a:xfrm>
            <a:prstGeom prst="rect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9" name="그룹 98"/>
            <p:cNvGrpSpPr/>
            <p:nvPr/>
          </p:nvGrpSpPr>
          <p:grpSpPr>
            <a:xfrm>
              <a:off x="9971954" y="4149080"/>
              <a:ext cx="985219" cy="985219"/>
              <a:chOff x="9971954" y="4149080"/>
              <a:chExt cx="985219" cy="985219"/>
            </a:xfrm>
          </p:grpSpPr>
          <p:sp>
            <p:nvSpPr>
              <p:cNvPr id="83" name="Oval 150"/>
              <p:cNvSpPr>
                <a:spLocks noChangeArrowheads="1"/>
              </p:cNvSpPr>
              <p:nvPr/>
            </p:nvSpPr>
            <p:spPr bwMode="auto">
              <a:xfrm>
                <a:off x="10441042" y="4464315"/>
                <a:ext cx="97242" cy="9613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직사각형 89"/>
              <p:cNvSpPr/>
              <p:nvPr/>
            </p:nvSpPr>
            <p:spPr>
              <a:xfrm>
                <a:off x="9971954" y="4149080"/>
                <a:ext cx="985219" cy="985219"/>
              </a:xfrm>
              <a:prstGeom prst="rect">
                <a:avLst/>
              </a:prstGeom>
              <a:noFill/>
              <a:ln w="31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D2127304-5ADE-40D1-BB3A-D28D3347DC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63" t="31451" r="29054" b="32206"/>
            <a:stretch/>
          </p:blipFill>
          <p:spPr>
            <a:xfrm>
              <a:off x="8856404" y="4409656"/>
              <a:ext cx="874950" cy="575509"/>
            </a:xfrm>
            <a:prstGeom prst="rect">
              <a:avLst/>
            </a:prstGeom>
          </p:spPr>
        </p:pic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AD81ED82-36FF-428F-B23F-7D779C9B2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8168" y="4149079"/>
              <a:ext cx="985219" cy="985219"/>
            </a:xfrm>
            <a:prstGeom prst="rect">
              <a:avLst/>
            </a:prstGeom>
          </p:spPr>
        </p:pic>
        <p:pic>
          <p:nvPicPr>
            <p:cNvPr id="11" name="Picture 10" descr="Logo&#10;&#10;Description automatically generated">
              <a:extLst>
                <a:ext uri="{FF2B5EF4-FFF2-40B4-BE49-F238E27FC236}">
                  <a16:creationId xmlns:a16="http://schemas.microsoft.com/office/drawing/2014/main" id="{E7177E04-FDBD-43C4-BA76-D26B9DDE33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24" t="36254" r="36255" b="28918"/>
            <a:stretch/>
          </p:blipFill>
          <p:spPr>
            <a:xfrm>
              <a:off x="10081481" y="4259903"/>
              <a:ext cx="816363" cy="792088"/>
            </a:xfrm>
            <a:prstGeom prst="rect">
              <a:avLst/>
            </a:prstGeom>
          </p:spPr>
        </p:pic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255E5F96-0649-4A02-83F2-E30F4AE04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5189" y="4108702"/>
              <a:ext cx="1080333" cy="1080333"/>
            </a:xfrm>
            <a:prstGeom prst="rect">
              <a:avLst/>
            </a:prstGeom>
          </p:spPr>
        </p:pic>
      </p:grpSp>
      <p:sp>
        <p:nvSpPr>
          <p:cNvPr id="71" name="직사각형 3">
            <a:extLst>
              <a:ext uri="{FF2B5EF4-FFF2-40B4-BE49-F238E27FC236}">
                <a16:creationId xmlns:a16="http://schemas.microsoft.com/office/drawing/2014/main" id="{DCB72B05-7E99-4A8B-A565-C677C29A6950}"/>
              </a:ext>
            </a:extLst>
          </p:cNvPr>
          <p:cNvSpPr/>
          <p:nvPr/>
        </p:nvSpPr>
        <p:spPr>
          <a:xfrm>
            <a:off x="4229869" y="2647533"/>
            <a:ext cx="7952209" cy="230856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3A66019A-7D34-4B59-A677-ED2A2558A337}"/>
              </a:ext>
            </a:extLst>
          </p:cNvPr>
          <p:cNvSpPr txBox="1"/>
          <p:nvPr/>
        </p:nvSpPr>
        <p:spPr>
          <a:xfrm>
            <a:off x="5945304" y="2852936"/>
            <a:ext cx="613343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1977</a:t>
            </a:r>
            <a:r>
              <a:rPr lang="en-US">
                <a:solidFill>
                  <a:schemeClr val="bg1"/>
                </a:solidFill>
              </a:rPr>
              <a:t> - Established as a Chapter of The Institute of Internal Auditors Inc., USA</a:t>
            </a: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 b="1">
                <a:solidFill>
                  <a:schemeClr val="bg1"/>
                </a:solidFill>
              </a:rPr>
              <a:t>1988</a:t>
            </a:r>
            <a:r>
              <a:rPr lang="en-US">
                <a:solidFill>
                  <a:schemeClr val="bg1"/>
                </a:solidFill>
              </a:rPr>
              <a:t> - Elevated to status of a National Institute </a:t>
            </a: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 b="1">
                <a:solidFill>
                  <a:schemeClr val="bg1"/>
                </a:solidFill>
              </a:rPr>
              <a:t>1994 </a:t>
            </a:r>
            <a:r>
              <a:rPr lang="en-US">
                <a:solidFill>
                  <a:schemeClr val="bg1"/>
                </a:solidFill>
              </a:rPr>
              <a:t>- Incorporated as a Company Limited by Guarantee</a:t>
            </a:r>
          </a:p>
          <a:p>
            <a:endParaRPr lang="en-US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B0A541AE-2621-4116-925D-FD8F1FF21F15}"/>
              </a:ext>
            </a:extLst>
          </p:cNvPr>
          <p:cNvSpPr/>
          <p:nvPr/>
        </p:nvSpPr>
        <p:spPr>
          <a:xfrm>
            <a:off x="4499290" y="3140968"/>
            <a:ext cx="1236670" cy="1224136"/>
          </a:xfrm>
          <a:prstGeom prst="flowChartConnector">
            <a:avLst/>
          </a:prstGeom>
          <a:solidFill>
            <a:srgbClr val="54131F"/>
          </a:solidFill>
          <a:ln>
            <a:solidFill>
              <a:srgbClr val="5413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70" name="Picture 69" descr="A picture containing icon&#10;&#10;Description automatically generated">
            <a:extLst>
              <a:ext uri="{FF2B5EF4-FFF2-40B4-BE49-F238E27FC236}">
                <a16:creationId xmlns:a16="http://schemas.microsoft.com/office/drawing/2014/main" id="{5CD8BE6A-6143-4E79-A007-767CEF56B29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342" y="6317263"/>
            <a:ext cx="1094400" cy="423168"/>
          </a:xfrm>
          <a:prstGeom prst="rect">
            <a:avLst/>
          </a:prstGeom>
        </p:spPr>
      </p:pic>
      <p:pic>
        <p:nvPicPr>
          <p:cNvPr id="1026" name="Picture 2" descr="History - Quimovil">
            <a:extLst>
              <a:ext uri="{FF2B5EF4-FFF2-40B4-BE49-F238E27FC236}">
                <a16:creationId xmlns:a16="http://schemas.microsoft.com/office/drawing/2014/main" id="{5867262E-6DFC-49FA-90B0-AA8BEFBBF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78" b="91556" l="10000" r="90000">
                        <a14:foregroundMark x1="72750" y1="8667" x2="72625" y2="14222"/>
                        <a14:foregroundMark x1="72375" y1="8667" x2="71875" y2="7111"/>
                        <a14:foregroundMark x1="72750" y1="7111" x2="74250" y2="8000"/>
                        <a14:foregroundMark x1="74000" y1="6889" x2="71500" y2="5778"/>
                        <a14:foregroundMark x1="73750" y1="6444" x2="74750" y2="7111"/>
                        <a14:foregroundMark x1="77750" y1="27778" x2="82750" y2="61556"/>
                        <a14:foregroundMark x1="82750" y1="61556" x2="82375" y2="72889"/>
                        <a14:foregroundMark x1="82375" y1="72889" x2="78500" y2="82889"/>
                        <a14:foregroundMark x1="78500" y1="82889" x2="72750" y2="88000"/>
                        <a14:foregroundMark x1="72750" y1="88000" x2="64875" y2="90222"/>
                        <a14:foregroundMark x1="64875" y1="90222" x2="64250" y2="88222"/>
                        <a14:foregroundMark x1="78125" y1="84667" x2="75375" y2="88889"/>
                        <a14:foregroundMark x1="75375" y1="89556" x2="64500" y2="91556"/>
                        <a14:foregroundMark x1="64500" y1="91556" x2="60000" y2="88889"/>
                        <a14:foregroundMark x1="79500" y1="31333" x2="82000" y2="43778"/>
                        <a14:foregroundMark x1="82000" y1="43778" x2="84000" y2="47556"/>
                        <a14:foregroundMark x1="76000" y1="23778" x2="82875" y2="45111"/>
                        <a14:foregroundMark x1="82125" y1="40889" x2="82125" y2="40889"/>
                        <a14:foregroundMark x1="81375" y1="35111" x2="81375" y2="35111"/>
                        <a14:backgroundMark x1="79750" y1="93556" x2="79750" y2="93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1" y="2880598"/>
            <a:ext cx="2952328" cy="1547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59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텍스트 개체 틀 15"/>
          <p:cNvSpPr>
            <a:spLocks noGrp="1"/>
          </p:cNvSpPr>
          <p:nvPr>
            <p:ph type="body" sz="quarter" idx="11"/>
          </p:nvPr>
        </p:nvSpPr>
        <p:spPr>
          <a:xfrm>
            <a:off x="911424" y="980728"/>
            <a:ext cx="5112568" cy="2016224"/>
          </a:xfrm>
        </p:spPr>
        <p:txBody>
          <a:bodyPr/>
          <a:lstStyle/>
          <a:p>
            <a:r>
              <a:rPr lang="en-US">
                <a:latin typeface="Montserrat" panose="02000505000000020004" pitchFamily="2" charset="0"/>
              </a:rPr>
              <a:t>01. </a:t>
            </a:r>
            <a:br>
              <a:rPr lang="en-US">
                <a:latin typeface="Montserrat" panose="02000505000000020004" pitchFamily="2" charset="0"/>
              </a:rPr>
            </a:br>
            <a:r>
              <a:rPr lang="en-US">
                <a:latin typeface="Montserrat" panose="02000505000000020004" pitchFamily="2" charset="0"/>
              </a:rPr>
              <a:t>What We Do?</a:t>
            </a:r>
            <a:endParaRPr lang="en-US">
              <a:solidFill>
                <a:schemeClr val="bg1"/>
              </a:solidFill>
              <a:latin typeface="Montserrat" panose="02000505000000020004" pitchFamily="2" charset="0"/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그림 개체 틀 5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3" r="17533"/>
          <a:stretch>
            <a:fillRect/>
          </a:stretch>
        </p:blipFill>
        <p:spPr/>
      </p:pic>
      <p:sp>
        <p:nvSpPr>
          <p:cNvPr id="7" name="텍스트 개체 틀 6"/>
          <p:cNvSpPr>
            <a:spLocks noGrp="1"/>
          </p:cNvSpPr>
          <p:nvPr>
            <p:ph type="body" sz="quarter" idx="16"/>
          </p:nvPr>
        </p:nvSpPr>
        <p:spPr>
          <a:xfrm>
            <a:off x="911424" y="3140968"/>
            <a:ext cx="5112568" cy="1543050"/>
          </a:xfrm>
        </p:spPr>
        <p:txBody>
          <a:bodyPr/>
          <a:lstStyle/>
          <a:p>
            <a:r>
              <a:rPr lang="en-US" i="1">
                <a:solidFill>
                  <a:schemeClr val="bg1"/>
                </a:solidFill>
              </a:rPr>
              <a:t>The only channel for Internal Auditors.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C07D326-6BF5-4476-81DE-CD853B1AC6C0}"/>
              </a:ext>
            </a:extLst>
          </p:cNvPr>
          <p:cNvGrpSpPr/>
          <p:nvPr/>
        </p:nvGrpSpPr>
        <p:grpSpPr>
          <a:xfrm>
            <a:off x="7823015" y="2986556"/>
            <a:ext cx="2264400" cy="1810596"/>
            <a:chOff x="7823015" y="2986556"/>
            <a:chExt cx="2264400" cy="181059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5F3D06F-8D58-43FB-8F50-A1D16352B1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6400" r="1569" b="4851"/>
            <a:stretch/>
          </p:blipFill>
          <p:spPr>
            <a:xfrm>
              <a:off x="7824192" y="2986556"/>
              <a:ext cx="2263223" cy="101850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0BA9A5E-5B5C-4F53-8B7B-948DE78BDB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31100" r="1569" b="6951"/>
            <a:stretch/>
          </p:blipFill>
          <p:spPr>
            <a:xfrm>
              <a:off x="7823015" y="4005065"/>
              <a:ext cx="2264400" cy="792087"/>
            </a:xfrm>
            <a:prstGeom prst="rect">
              <a:avLst/>
            </a:prstGeom>
          </p:spPr>
        </p:pic>
      </p:grpSp>
      <p:pic>
        <p:nvPicPr>
          <p:cNvPr id="9" name="Picture 8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5B3223A1-8268-4B29-897D-A637D78B12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536" y="6309320"/>
            <a:ext cx="1095233" cy="42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개체 틀 2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9" b="26909"/>
          <a:stretch>
            <a:fillRect/>
          </a:stretch>
        </p:blipFill>
        <p:spPr/>
      </p:pic>
      <p:grpSp>
        <p:nvGrpSpPr>
          <p:cNvPr id="32" name="그룹 31"/>
          <p:cNvGrpSpPr/>
          <p:nvPr/>
        </p:nvGrpSpPr>
        <p:grpSpPr>
          <a:xfrm>
            <a:off x="837965" y="4149080"/>
            <a:ext cx="2160240" cy="1035489"/>
            <a:chOff x="892184" y="4456317"/>
            <a:chExt cx="2160240" cy="1035489"/>
          </a:xfrm>
        </p:grpSpPr>
        <p:sp>
          <p:nvSpPr>
            <p:cNvPr id="79" name="TextBox 78"/>
            <p:cNvSpPr txBox="1"/>
            <p:nvPr/>
          </p:nvSpPr>
          <p:spPr>
            <a:xfrm>
              <a:off x="892184" y="4968586"/>
              <a:ext cx="2160240" cy="52322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algn="just">
                <a:lnSpc>
                  <a:spcPct val="100000"/>
                </a:lnSpc>
              </a:pPr>
              <a:r>
                <a:rPr lang="en-US" altLang="ko-KR" sz="140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+mj-lt"/>
                  <a:ea typeface="맑은 고딕" panose="020B0503020000020004" pitchFamily="50" charset="-127"/>
                </a:rPr>
                <a:t>Connect with Internal Auditors</a:t>
              </a:r>
            </a:p>
          </p:txBody>
        </p:sp>
        <p:sp>
          <p:nvSpPr>
            <p:cNvPr id="96" name="Text Box 8"/>
            <p:cNvSpPr txBox="1">
              <a:spLocks noChangeArrowheads="1"/>
            </p:cNvSpPr>
            <p:nvPr/>
          </p:nvSpPr>
          <p:spPr bwMode="auto">
            <a:xfrm>
              <a:off x="964192" y="4456317"/>
              <a:ext cx="2016224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ko-KR" sz="2000" b="1">
                  <a:solidFill>
                    <a:srgbClr val="9ACA3C"/>
                  </a:solidFill>
                  <a:latin typeface="+mj-lt"/>
                  <a:ea typeface="맑은 고딕" panose="020B0503020000020004" pitchFamily="50" charset="-127"/>
                  <a:cs typeface="Arial" panose="020B0604020202020204" pitchFamily="34" charset="0"/>
                </a:rPr>
                <a:t>Membership</a:t>
              </a:r>
              <a:endParaRPr lang="ko-KR" altLang="ko-KR" sz="2000" b="1">
                <a:solidFill>
                  <a:srgbClr val="9ACA3C"/>
                </a:solidFill>
                <a:latin typeface="+mj-lt"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61" name="그룹 60"/>
          <p:cNvGrpSpPr/>
          <p:nvPr/>
        </p:nvGrpSpPr>
        <p:grpSpPr>
          <a:xfrm>
            <a:off x="3587176" y="4149080"/>
            <a:ext cx="2160240" cy="820046"/>
            <a:chOff x="892184" y="4456317"/>
            <a:chExt cx="2160240" cy="820046"/>
          </a:xfrm>
        </p:grpSpPr>
        <p:sp>
          <p:nvSpPr>
            <p:cNvPr id="62" name="TextBox 61"/>
            <p:cNvSpPr txBox="1"/>
            <p:nvPr/>
          </p:nvSpPr>
          <p:spPr>
            <a:xfrm>
              <a:off x="892184" y="4968586"/>
              <a:ext cx="2160240" cy="30777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algn="just">
                <a:lnSpc>
                  <a:spcPct val="100000"/>
                </a:lnSpc>
              </a:pPr>
              <a:endParaRPr lang="en-US" altLang="ko-KR" sz="140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  <a:ea typeface="맑은 고딕" panose="020B0503020000020004" pitchFamily="50" charset="-127"/>
              </a:endParaRPr>
            </a:p>
          </p:txBody>
        </p:sp>
        <p:sp>
          <p:nvSpPr>
            <p:cNvPr id="63" name="Text Box 8"/>
            <p:cNvSpPr txBox="1">
              <a:spLocks noChangeArrowheads="1"/>
            </p:cNvSpPr>
            <p:nvPr/>
          </p:nvSpPr>
          <p:spPr bwMode="auto">
            <a:xfrm>
              <a:off x="964192" y="4456317"/>
              <a:ext cx="2016224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ko-KR" sz="2000" b="1">
                  <a:solidFill>
                    <a:srgbClr val="9ACA3C"/>
                  </a:solidFill>
                  <a:latin typeface="+mj-lt"/>
                  <a:ea typeface="맑은 고딕" panose="020B0503020000020004" pitchFamily="50" charset="-127"/>
                  <a:cs typeface="Arial" panose="020B0604020202020204" pitchFamily="34" charset="0"/>
                </a:rPr>
                <a:t>Certification</a:t>
              </a:r>
              <a:endParaRPr lang="ko-KR" altLang="ko-KR" sz="2000" b="1">
                <a:solidFill>
                  <a:srgbClr val="9ACA3C"/>
                </a:solidFill>
                <a:latin typeface="+mj-lt"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64" name="그룹 63"/>
          <p:cNvGrpSpPr/>
          <p:nvPr/>
        </p:nvGrpSpPr>
        <p:grpSpPr>
          <a:xfrm>
            <a:off x="6304455" y="4149080"/>
            <a:ext cx="2160240" cy="1897264"/>
            <a:chOff x="892184" y="4456317"/>
            <a:chExt cx="2160240" cy="1897264"/>
          </a:xfrm>
        </p:grpSpPr>
        <p:sp>
          <p:nvSpPr>
            <p:cNvPr id="65" name="TextBox 64"/>
            <p:cNvSpPr txBox="1"/>
            <p:nvPr/>
          </p:nvSpPr>
          <p:spPr>
            <a:xfrm>
              <a:off x="892184" y="4968586"/>
              <a:ext cx="2160240" cy="138499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just"/>
              <a:endParaRPr lang="en-MY" sz="1400" b="1" i="0">
                <a:solidFill>
                  <a:srgbClr val="003260"/>
                </a:solidFill>
                <a:effectLst/>
                <a:latin typeface="Open Sans" panose="020B0606030504020204" pitchFamily="34" charset="0"/>
              </a:endParaRP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MY" sz="1400" i="0">
                  <a:solidFill>
                    <a:schemeClr val="accent2"/>
                  </a:solidFill>
                  <a:effectLst/>
                </a:rPr>
                <a:t>Public Training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MY" sz="1400" i="0">
                  <a:solidFill>
                    <a:schemeClr val="accent2"/>
                  </a:solidFill>
                  <a:effectLst/>
                </a:rPr>
                <a:t>Virtual Training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MY" sz="1400" i="0">
                  <a:solidFill>
                    <a:schemeClr val="accent2"/>
                  </a:solidFill>
                  <a:effectLst/>
                </a:rPr>
                <a:t>In-House Training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MY" sz="1400" i="0">
                  <a:solidFill>
                    <a:schemeClr val="accent2"/>
                  </a:solidFill>
                  <a:effectLst/>
                </a:rPr>
                <a:t>Conference</a:t>
              </a:r>
            </a:p>
            <a:p>
              <a:pPr lvl="0" algn="just">
                <a:lnSpc>
                  <a:spcPct val="100000"/>
                </a:lnSpc>
              </a:pPr>
              <a:endParaRPr lang="en-US" altLang="ko-KR" sz="140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  <a:ea typeface="맑은 고딕" panose="020B0503020000020004" pitchFamily="50" charset="-127"/>
              </a:endParaRPr>
            </a:p>
          </p:txBody>
        </p:sp>
        <p:sp>
          <p:nvSpPr>
            <p:cNvPr id="66" name="Text Box 8"/>
            <p:cNvSpPr txBox="1">
              <a:spLocks noChangeArrowheads="1"/>
            </p:cNvSpPr>
            <p:nvPr/>
          </p:nvSpPr>
          <p:spPr bwMode="auto">
            <a:xfrm>
              <a:off x="964192" y="4456317"/>
              <a:ext cx="2016224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ko-KR" sz="2000" b="1">
                  <a:solidFill>
                    <a:srgbClr val="9ACA3C"/>
                  </a:solidFill>
                  <a:latin typeface="+mj-lt"/>
                  <a:ea typeface="맑은 고딕" panose="020B0503020000020004" pitchFamily="50" charset="-127"/>
                  <a:cs typeface="Arial" panose="020B0604020202020204" pitchFamily="34" charset="0"/>
                </a:rPr>
                <a:t>Professional Development</a:t>
              </a:r>
              <a:endParaRPr lang="ko-KR" altLang="ko-KR" sz="2000" b="1">
                <a:solidFill>
                  <a:srgbClr val="9ACA3C"/>
                </a:solidFill>
                <a:latin typeface="+mj-lt"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67" name="그룹 66"/>
          <p:cNvGrpSpPr/>
          <p:nvPr/>
        </p:nvGrpSpPr>
        <p:grpSpPr>
          <a:xfrm>
            <a:off x="9002454" y="4149080"/>
            <a:ext cx="2232248" cy="2112707"/>
            <a:chOff x="820176" y="4456317"/>
            <a:chExt cx="2232248" cy="2112707"/>
          </a:xfrm>
        </p:grpSpPr>
        <p:sp>
          <p:nvSpPr>
            <p:cNvPr id="68" name="TextBox 67"/>
            <p:cNvSpPr txBox="1"/>
            <p:nvPr/>
          </p:nvSpPr>
          <p:spPr>
            <a:xfrm>
              <a:off x="892184" y="4968586"/>
              <a:ext cx="2160240" cy="160043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algn="just">
                <a:lnSpc>
                  <a:spcPct val="100000"/>
                </a:lnSpc>
              </a:pPr>
              <a:endParaRPr lang="en-US" altLang="ko-KR" sz="140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  <a:ea typeface="맑은 고딕" panose="020B0503020000020004" pitchFamily="50" charset="-127"/>
              </a:endParaRPr>
            </a:p>
            <a:p>
              <a:pPr lvl="0" algn="just">
                <a:lnSpc>
                  <a:spcPct val="100000"/>
                </a:lnSpc>
              </a:pPr>
              <a:r>
                <a:rPr lang="en-US" altLang="ko-KR" sz="140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+mj-lt"/>
                  <a:ea typeface="맑은 고딕" panose="020B0503020000020004" pitchFamily="50" charset="-127"/>
                </a:rPr>
                <a:t>To find out more guidance resources in areas such as Governance, Risk Management and Control in establishing an effective Internal Audit Function.</a:t>
              </a:r>
            </a:p>
          </p:txBody>
        </p:sp>
        <p:sp>
          <p:nvSpPr>
            <p:cNvPr id="70" name="Text Box 8"/>
            <p:cNvSpPr txBox="1">
              <a:spLocks noChangeArrowheads="1"/>
            </p:cNvSpPr>
            <p:nvPr/>
          </p:nvSpPr>
          <p:spPr bwMode="auto">
            <a:xfrm>
              <a:off x="820176" y="4456317"/>
              <a:ext cx="2160240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ko-KR" sz="2000" b="1">
                  <a:solidFill>
                    <a:srgbClr val="9ACA3C"/>
                  </a:solidFill>
                  <a:latin typeface="+mj-lt"/>
                  <a:ea typeface="맑은 고딕"/>
                  <a:cs typeface="Arial"/>
                </a:rPr>
                <a:t>Technical &amp; Quality Assurance</a:t>
              </a:r>
              <a:endParaRPr lang="en-US" altLang="ko-KR" sz="2000" b="1">
                <a:solidFill>
                  <a:srgbClr val="9ACA3C"/>
                </a:solidFill>
                <a:latin typeface="+mj-lt"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F86016A-D69A-434B-AE90-0FAF5D2BF8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9244" y="2833050"/>
            <a:ext cx="1279372" cy="1198800"/>
          </a:xfrm>
          <a:prstGeom prst="ellipse">
            <a:avLst/>
          </a:prstGeom>
          <a:ln w="28575" cap="rnd">
            <a:solidFill>
              <a:srgbClr val="297FD5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8" name="Picture 27" descr="A picture containing icon&#10;&#10;Description automatically generated">
            <a:extLst>
              <a:ext uri="{FF2B5EF4-FFF2-40B4-BE49-F238E27FC236}">
                <a16:creationId xmlns:a16="http://schemas.microsoft.com/office/drawing/2014/main" id="{2BD5392A-71DF-476E-96D0-BFC6BE546F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342" y="6381328"/>
            <a:ext cx="1094400" cy="4231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C50EF4-1D38-43F7-B3F3-0C934E039B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2964" y="2833050"/>
            <a:ext cx="1241206" cy="1198800"/>
          </a:xfrm>
          <a:prstGeom prst="flowChartConnector">
            <a:avLst/>
          </a:prstGeom>
          <a:ln w="28575">
            <a:solidFill>
              <a:srgbClr val="297FD5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DD67B4-7C05-4F05-80A9-4CF5B479B9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3196" y="2833050"/>
            <a:ext cx="1324420" cy="1198800"/>
          </a:xfrm>
          <a:prstGeom prst="flowChartConnector">
            <a:avLst/>
          </a:prstGeom>
          <a:ln w="28575">
            <a:solidFill>
              <a:srgbClr val="297FD5"/>
            </a:solidFill>
          </a:ln>
        </p:spPr>
      </p:pic>
      <p:pic>
        <p:nvPicPr>
          <p:cNvPr id="1026" name="Picture 2" descr="Technical Support | Coherent">
            <a:extLst>
              <a:ext uri="{FF2B5EF4-FFF2-40B4-BE49-F238E27FC236}">
                <a16:creationId xmlns:a16="http://schemas.microsoft.com/office/drawing/2014/main" id="{7D969131-9421-4CAA-9F84-2DFEA28FA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348" y="2833050"/>
            <a:ext cx="1191608" cy="1198800"/>
          </a:xfrm>
          <a:prstGeom prst="flowChartConnector">
            <a:avLst/>
          </a:prstGeom>
          <a:noFill/>
          <a:ln w="28575">
            <a:solidFill>
              <a:srgbClr val="297FD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B33C28C-0BE4-4CD5-9B9E-CA16D8CABF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792" y="4661349"/>
            <a:ext cx="1963496" cy="574897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9C53B01D-9723-4D41-9D1E-5D77F5FA40C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243" y="5348406"/>
            <a:ext cx="2099173" cy="59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75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텍스트 개체 틀 7"/>
          <p:cNvSpPr>
            <a:spLocks noGrp="1"/>
          </p:cNvSpPr>
          <p:nvPr>
            <p:ph type="body" sz="quarter" idx="11"/>
          </p:nvPr>
        </p:nvSpPr>
        <p:spPr>
          <a:xfrm>
            <a:off x="1343472" y="1772816"/>
            <a:ext cx="5544616" cy="2230383"/>
          </a:xfrm>
        </p:spPr>
        <p:txBody>
          <a:bodyPr/>
          <a:lstStyle/>
          <a:p>
            <a:r>
              <a:rPr lang="en-US">
                <a:latin typeface="Montserrat" panose="02000505000000020004" pitchFamily="2" charset="0"/>
              </a:rPr>
              <a:t>MEMBERSHIP</a:t>
            </a:r>
          </a:p>
        </p:txBody>
      </p:sp>
      <p:sp>
        <p:nvSpPr>
          <p:cNvPr id="12" name="텍스트 개체 틀 11"/>
          <p:cNvSpPr>
            <a:spLocks noGrp="1"/>
          </p:cNvSpPr>
          <p:nvPr>
            <p:ph type="body" sz="quarter" idx="16"/>
          </p:nvPr>
        </p:nvSpPr>
        <p:spPr>
          <a:xfrm>
            <a:off x="1394280" y="3284984"/>
            <a:ext cx="5349791" cy="2159890"/>
          </a:xfrm>
        </p:spPr>
        <p:txBody>
          <a:bodyPr/>
          <a:lstStyle/>
          <a:p>
            <a:pPr lvl="0" algn="just">
              <a:lnSpc>
                <a:spcPct val="100000"/>
              </a:lnSpc>
            </a:pPr>
            <a:r>
              <a:rPr lang="en-US" altLang="ko-KR" sz="20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  <a:ea typeface="맑은 고딕" panose="020B0503020000020004" pitchFamily="50" charset="-127"/>
              </a:rPr>
              <a:t>Enables you to share in a collective wisdom of more than 218,000 members over 162 countries and territories. As an individual member of IIA Malaysia, you can enjoy a wide range of membership benefits and services</a:t>
            </a:r>
            <a:endParaRPr lang="en-US" altLang="ko-KR" sz="2000" dirty="0">
              <a:latin typeface="+mj-lt"/>
              <a:ea typeface="맑은 고딕" panose="020B0503020000020004" pitchFamily="50" charset="-127"/>
            </a:endParaRPr>
          </a:p>
          <a:p>
            <a:pPr lvl="0" algn="just">
              <a:lnSpc>
                <a:spcPct val="100000"/>
              </a:lnSpc>
            </a:pPr>
            <a:r>
              <a:rPr lang="en-US" altLang="ko-KR" sz="2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  <a:ea typeface="맑은 고딕" panose="020B0503020000020004" pitchFamily="50" charset="-127"/>
              </a:rPr>
              <a:t>In Malaysia we serve more than 3000 members.</a:t>
            </a:r>
          </a:p>
          <a:p>
            <a:pPr lvl="0" algn="just">
              <a:lnSpc>
                <a:spcPct val="100000"/>
              </a:lnSpc>
            </a:pPr>
            <a:endParaRPr lang="en-US" altLang="ko-KR" sz="2000" dirty="0">
              <a:solidFill>
                <a:schemeClr val="accent3">
                  <a:lumMod val="60000"/>
                  <a:lumOff val="40000"/>
                </a:schemeClr>
              </a:solidFill>
              <a:latin typeface="+mj-lt"/>
              <a:ea typeface="맑은 고딕" panose="020B0503020000020004" pitchFamily="50" charset="-127"/>
            </a:endParaRPr>
          </a:p>
        </p:txBody>
      </p:sp>
      <p:pic>
        <p:nvPicPr>
          <p:cNvPr id="3" name="그림 개체 틀 2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4" r="19144"/>
          <a:stretch>
            <a:fillRect/>
          </a:stretch>
        </p:blipFill>
        <p:spPr/>
      </p:pic>
      <p:pic>
        <p:nvPicPr>
          <p:cNvPr id="7" name="그림 개체 틀 6"/>
          <p:cNvPicPr>
            <a:picLocks noGrp="1" noChangeAspect="1"/>
          </p:cNvPicPr>
          <p:nvPr>
            <p:ph type="pic" sz="quarter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1" r="9731"/>
          <a:stretch>
            <a:fillRect/>
          </a:stretch>
        </p:blipFill>
        <p:spPr/>
      </p:pic>
      <p:pic>
        <p:nvPicPr>
          <p:cNvPr id="13" name="그림 개체 틀 12"/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7" b="8047"/>
          <a:stretch>
            <a:fillRect/>
          </a:stretch>
        </p:blipFill>
        <p:spPr/>
      </p:pic>
      <p:pic>
        <p:nvPicPr>
          <p:cNvPr id="17" name="그림 개체 틀 16"/>
          <p:cNvPicPr>
            <a:picLocks noGrp="1" noChangeAspect="1"/>
          </p:cNvPicPr>
          <p:nvPr>
            <p:ph type="pic"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76" r="35276"/>
          <a:stretch>
            <a:fillRect/>
          </a:stretch>
        </p:blipFill>
        <p:spPr/>
      </p:pic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93FBC79B-C563-46DC-B138-FCFB60400B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342" y="6317263"/>
            <a:ext cx="1094400" cy="42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2297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개체 틀 14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9" r="28619"/>
          <a:stretch>
            <a:fillRect/>
          </a:stretch>
        </p:blipFill>
        <p:spPr/>
      </p:pic>
      <p:sp>
        <p:nvSpPr>
          <p:cNvPr id="4" name="텍스트 개체 틀 3"/>
          <p:cNvSpPr>
            <a:spLocks noGrp="1"/>
          </p:cNvSpPr>
          <p:nvPr>
            <p:ph type="body" sz="quarter" idx="11"/>
          </p:nvPr>
        </p:nvSpPr>
        <p:spPr>
          <a:xfrm>
            <a:off x="5951778" y="341102"/>
            <a:ext cx="5688632" cy="1869920"/>
          </a:xfrm>
        </p:spPr>
        <p:txBody>
          <a:bodyPr/>
          <a:lstStyle/>
          <a:p>
            <a:r>
              <a:rPr lang="en-US">
                <a:latin typeface="Montserrat" panose="02000505000000020004" pitchFamily="2" charset="0"/>
              </a:rPr>
              <a:t>TYPE OF INDIVIDUAL MEMBERSHIPS</a:t>
            </a:r>
          </a:p>
        </p:txBody>
      </p:sp>
      <p:sp>
        <p:nvSpPr>
          <p:cNvPr id="14" name="직사각형 13"/>
          <p:cNvSpPr/>
          <p:nvPr/>
        </p:nvSpPr>
        <p:spPr>
          <a:xfrm>
            <a:off x="623392" y="116632"/>
            <a:ext cx="2584328" cy="1966005"/>
          </a:xfrm>
          <a:prstGeom prst="rect">
            <a:avLst/>
          </a:prstGeom>
          <a:solidFill>
            <a:schemeClr val="accent3">
              <a:alpha val="9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텍스트 개체 틀 3"/>
          <p:cNvSpPr txBox="1">
            <a:spLocks/>
          </p:cNvSpPr>
          <p:nvPr/>
        </p:nvSpPr>
        <p:spPr>
          <a:xfrm>
            <a:off x="687455" y="889229"/>
            <a:ext cx="2456202" cy="171018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4000"/>
              </a:lnSpc>
              <a:buNone/>
            </a:pPr>
            <a:r>
              <a:rPr lang="en-US" sz="4000" b="1">
                <a:solidFill>
                  <a:schemeClr val="bg1"/>
                </a:solidFill>
                <a:latin typeface="+mj-lt"/>
              </a:rPr>
              <a:t>Be A member!</a:t>
            </a:r>
          </a:p>
        </p:txBody>
      </p:sp>
      <p:cxnSp>
        <p:nvCxnSpPr>
          <p:cNvPr id="16" name="직선 연결선 15"/>
          <p:cNvCxnSpPr/>
          <p:nvPr/>
        </p:nvCxnSpPr>
        <p:spPr>
          <a:xfrm>
            <a:off x="1336886" y="1988840"/>
            <a:ext cx="864096" cy="0"/>
          </a:xfrm>
          <a:prstGeom prst="line">
            <a:avLst/>
          </a:prstGeom>
          <a:ln w="34925" cmpd="sng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768934" y="3810700"/>
            <a:ext cx="20682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>
                <a:solidFill>
                  <a:schemeClr val="accent2">
                    <a:lumMod val="20000"/>
                    <a:lumOff val="80000"/>
                  </a:schemeClr>
                </a:solidFill>
              </a:rPr>
              <a:t>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79467F5-BCF1-4403-A47E-A848F711EE63}"/>
              </a:ext>
            </a:extLst>
          </p:cNvPr>
          <p:cNvGrpSpPr/>
          <p:nvPr/>
        </p:nvGrpSpPr>
        <p:grpSpPr>
          <a:xfrm>
            <a:off x="3183684" y="2450848"/>
            <a:ext cx="8253212" cy="3821324"/>
            <a:chOff x="868908" y="1866511"/>
            <a:chExt cx="7756741" cy="3866408"/>
          </a:xfrm>
        </p:grpSpPr>
        <p:sp>
          <p:nvSpPr>
            <p:cNvPr id="41" name="Trapezoid 40">
              <a:extLst>
                <a:ext uri="{FF2B5EF4-FFF2-40B4-BE49-F238E27FC236}">
                  <a16:creationId xmlns:a16="http://schemas.microsoft.com/office/drawing/2014/main" id="{9A837482-CF58-4A8A-BA16-07F7074EF560}"/>
                </a:ext>
              </a:extLst>
            </p:cNvPr>
            <p:cNvSpPr/>
            <p:nvPr/>
          </p:nvSpPr>
          <p:spPr>
            <a:xfrm rot="5400000">
              <a:off x="4735980" y="2896333"/>
              <a:ext cx="3648069" cy="2025104"/>
            </a:xfrm>
            <a:prstGeom prst="trapezoid">
              <a:avLst>
                <a:gd name="adj" fmla="val 72234"/>
              </a:avLst>
            </a:prstGeom>
            <a:gradFill>
              <a:gsLst>
                <a:gs pos="0">
                  <a:schemeClr val="accent1">
                    <a:lumMod val="50000"/>
                    <a:lumOff val="50000"/>
                  </a:schemeClr>
                </a:gs>
                <a:gs pos="50000">
                  <a:schemeClr val="accent1">
                    <a:lumMod val="40000"/>
                    <a:lumOff val="60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42" name="Rounded Rectangle 3">
              <a:extLst>
                <a:ext uri="{FF2B5EF4-FFF2-40B4-BE49-F238E27FC236}">
                  <a16:creationId xmlns:a16="http://schemas.microsoft.com/office/drawing/2014/main" id="{8C8E6228-DA49-488D-8800-031A862596EB}"/>
                </a:ext>
              </a:extLst>
            </p:cNvPr>
            <p:cNvSpPr/>
            <p:nvPr/>
          </p:nvSpPr>
          <p:spPr>
            <a:xfrm>
              <a:off x="868908" y="1866511"/>
              <a:ext cx="720000" cy="2936347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43" name="Rounded Rectangle 5">
              <a:extLst>
                <a:ext uri="{FF2B5EF4-FFF2-40B4-BE49-F238E27FC236}">
                  <a16:creationId xmlns:a16="http://schemas.microsoft.com/office/drawing/2014/main" id="{CFF1607D-4DDB-4FB2-85BE-C0FAD8102E25}"/>
                </a:ext>
              </a:extLst>
            </p:cNvPr>
            <p:cNvSpPr/>
            <p:nvPr/>
          </p:nvSpPr>
          <p:spPr>
            <a:xfrm>
              <a:off x="1871531" y="1866511"/>
              <a:ext cx="720000" cy="2936347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44" name="Rounded Rectangle 6">
              <a:extLst>
                <a:ext uri="{FF2B5EF4-FFF2-40B4-BE49-F238E27FC236}">
                  <a16:creationId xmlns:a16="http://schemas.microsoft.com/office/drawing/2014/main" id="{3335794E-3247-428D-BE95-AC780F73AF26}"/>
                </a:ext>
              </a:extLst>
            </p:cNvPr>
            <p:cNvSpPr/>
            <p:nvPr/>
          </p:nvSpPr>
          <p:spPr>
            <a:xfrm>
              <a:off x="2874153" y="1866511"/>
              <a:ext cx="720000" cy="3373493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45" name="Rounded Rectangle 7">
              <a:extLst>
                <a:ext uri="{FF2B5EF4-FFF2-40B4-BE49-F238E27FC236}">
                  <a16:creationId xmlns:a16="http://schemas.microsoft.com/office/drawing/2014/main" id="{E643F785-7D77-4017-B7F1-EA6535D50B71}"/>
                </a:ext>
              </a:extLst>
            </p:cNvPr>
            <p:cNvSpPr/>
            <p:nvPr/>
          </p:nvSpPr>
          <p:spPr>
            <a:xfrm>
              <a:off x="3876776" y="1866511"/>
              <a:ext cx="720000" cy="2790632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46" name="Rounded Rectangle 8">
              <a:extLst>
                <a:ext uri="{FF2B5EF4-FFF2-40B4-BE49-F238E27FC236}">
                  <a16:creationId xmlns:a16="http://schemas.microsoft.com/office/drawing/2014/main" id="{791DD7A2-2F40-4845-9441-BD0BF719E6FA}"/>
                </a:ext>
              </a:extLst>
            </p:cNvPr>
            <p:cNvSpPr/>
            <p:nvPr/>
          </p:nvSpPr>
          <p:spPr>
            <a:xfrm>
              <a:off x="4879399" y="1866511"/>
              <a:ext cx="720000" cy="3802092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AB8AE281-6798-4063-9E72-4473ED17A8F1}"/>
                </a:ext>
              </a:extLst>
            </p:cNvPr>
            <p:cNvSpPr/>
            <p:nvPr/>
          </p:nvSpPr>
          <p:spPr>
            <a:xfrm>
              <a:off x="6993468" y="3090431"/>
              <a:ext cx="1632181" cy="163218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4D5C54AF-5FFA-40B5-B6CF-92DBA169B11F}"/>
                </a:ext>
              </a:extLst>
            </p:cNvPr>
            <p:cNvGrpSpPr/>
            <p:nvPr/>
          </p:nvGrpSpPr>
          <p:grpSpPr>
            <a:xfrm rot="3411746">
              <a:off x="7449809" y="3176008"/>
              <a:ext cx="640887" cy="1364931"/>
              <a:chOff x="6777274" y="1831284"/>
              <a:chExt cx="552841" cy="1177414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33DED810-470C-4502-8371-B895270B523D}"/>
                  </a:ext>
                </a:extLst>
              </p:cNvPr>
              <p:cNvGrpSpPr/>
              <p:nvPr/>
            </p:nvGrpSpPr>
            <p:grpSpPr>
              <a:xfrm>
                <a:off x="6939980" y="1831284"/>
                <a:ext cx="385719" cy="718117"/>
                <a:chOff x="6783521" y="1654812"/>
                <a:chExt cx="726841" cy="1353205"/>
              </a:xfrm>
            </p:grpSpPr>
            <p:sp>
              <p:nvSpPr>
                <p:cNvPr id="51" name="Freeform 16">
                  <a:extLst>
                    <a:ext uri="{FF2B5EF4-FFF2-40B4-BE49-F238E27FC236}">
                      <a16:creationId xmlns:a16="http://schemas.microsoft.com/office/drawing/2014/main" id="{D5371D89-93E0-4356-8FD8-52190170DE3C}"/>
                    </a:ext>
                  </a:extLst>
                </p:cNvPr>
                <p:cNvSpPr/>
                <p:nvPr/>
              </p:nvSpPr>
              <p:spPr>
                <a:xfrm>
                  <a:off x="6783521" y="1886618"/>
                  <a:ext cx="726841" cy="11213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6841" h="1121399">
                      <a:moveTo>
                        <a:pt x="236325" y="1049494"/>
                      </a:moveTo>
                      <a:lnTo>
                        <a:pt x="495287" y="1049494"/>
                      </a:lnTo>
                      <a:cubicBezTo>
                        <a:pt x="491080" y="1064561"/>
                        <a:pt x="487966" y="1079199"/>
                        <a:pt x="485273" y="1093187"/>
                      </a:cubicBezTo>
                      <a:lnTo>
                        <a:pt x="245258" y="1092728"/>
                      </a:lnTo>
                      <a:close/>
                      <a:moveTo>
                        <a:pt x="363421" y="203844"/>
                      </a:moveTo>
                      <a:cubicBezTo>
                        <a:pt x="401307" y="203844"/>
                        <a:pt x="432020" y="234557"/>
                        <a:pt x="432020" y="272443"/>
                      </a:cubicBezTo>
                      <a:cubicBezTo>
                        <a:pt x="432020" y="310329"/>
                        <a:pt x="401307" y="341042"/>
                        <a:pt x="363421" y="341042"/>
                      </a:cubicBezTo>
                      <a:cubicBezTo>
                        <a:pt x="325534" y="341042"/>
                        <a:pt x="294821" y="310329"/>
                        <a:pt x="294821" y="272443"/>
                      </a:cubicBezTo>
                      <a:cubicBezTo>
                        <a:pt x="294821" y="234557"/>
                        <a:pt x="325534" y="203844"/>
                        <a:pt x="363421" y="203844"/>
                      </a:cubicBezTo>
                      <a:close/>
                      <a:moveTo>
                        <a:pt x="363421" y="135244"/>
                      </a:moveTo>
                      <a:cubicBezTo>
                        <a:pt x="287648" y="135244"/>
                        <a:pt x="226222" y="196671"/>
                        <a:pt x="226222" y="272443"/>
                      </a:cubicBezTo>
                      <a:cubicBezTo>
                        <a:pt x="226222" y="348216"/>
                        <a:pt x="287648" y="409642"/>
                        <a:pt x="363421" y="409642"/>
                      </a:cubicBezTo>
                      <a:cubicBezTo>
                        <a:pt x="439193" y="409642"/>
                        <a:pt x="500619" y="348216"/>
                        <a:pt x="500619" y="272443"/>
                      </a:cubicBezTo>
                      <a:cubicBezTo>
                        <a:pt x="500619" y="196671"/>
                        <a:pt x="439193" y="135244"/>
                        <a:pt x="363421" y="135244"/>
                      </a:cubicBezTo>
                      <a:close/>
                      <a:moveTo>
                        <a:pt x="196200" y="0"/>
                      </a:moveTo>
                      <a:cubicBezTo>
                        <a:pt x="300307" y="58658"/>
                        <a:pt x="427219" y="59450"/>
                        <a:pt x="531959" y="2129"/>
                      </a:cubicBezTo>
                      <a:cubicBezTo>
                        <a:pt x="645195" y="251105"/>
                        <a:pt x="615578" y="521951"/>
                        <a:pt x="565642" y="749813"/>
                      </a:cubicBezTo>
                      <a:lnTo>
                        <a:pt x="726841" y="904479"/>
                      </a:lnTo>
                      <a:lnTo>
                        <a:pt x="700460" y="1113326"/>
                      </a:lnTo>
                      <a:lnTo>
                        <a:pt x="510728" y="982128"/>
                      </a:lnTo>
                      <a:lnTo>
                        <a:pt x="503274" y="1014651"/>
                      </a:lnTo>
                      <a:lnTo>
                        <a:pt x="228241" y="1014651"/>
                      </a:lnTo>
                      <a:cubicBezTo>
                        <a:pt x="226194" y="1005458"/>
                        <a:pt x="223902" y="996068"/>
                        <a:pt x="221524" y="986461"/>
                      </a:cubicBezTo>
                      <a:lnTo>
                        <a:pt x="26381" y="1121399"/>
                      </a:lnTo>
                      <a:lnTo>
                        <a:pt x="0" y="912552"/>
                      </a:lnTo>
                      <a:lnTo>
                        <a:pt x="162681" y="756465"/>
                      </a:lnTo>
                      <a:lnTo>
                        <a:pt x="163137" y="757906"/>
                      </a:lnTo>
                      <a:lnTo>
                        <a:pt x="165881" y="748957"/>
                      </a:lnTo>
                      <a:cubicBezTo>
                        <a:pt x="117348" y="521774"/>
                        <a:pt x="87568" y="246912"/>
                        <a:pt x="19620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400"/>
                </a:p>
              </p:txBody>
            </p:sp>
            <p:sp>
              <p:nvSpPr>
                <p:cNvPr id="52" name="Freeform 17">
                  <a:extLst>
                    <a:ext uri="{FF2B5EF4-FFF2-40B4-BE49-F238E27FC236}">
                      <a16:creationId xmlns:a16="http://schemas.microsoft.com/office/drawing/2014/main" id="{22A9014E-9261-47CA-A0A3-47FAE7490763}"/>
                    </a:ext>
                  </a:extLst>
                </p:cNvPr>
                <p:cNvSpPr/>
                <p:nvPr/>
              </p:nvSpPr>
              <p:spPr>
                <a:xfrm>
                  <a:off x="6997804" y="1654812"/>
                  <a:ext cx="298274" cy="2447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274" h="244742">
                      <a:moveTo>
                        <a:pt x="147328" y="0"/>
                      </a:moveTo>
                      <a:cubicBezTo>
                        <a:pt x="212319" y="65590"/>
                        <a:pt x="261867" y="134854"/>
                        <a:pt x="298274" y="206570"/>
                      </a:cubicBezTo>
                      <a:cubicBezTo>
                        <a:pt x="205418" y="258299"/>
                        <a:pt x="92251" y="257374"/>
                        <a:pt x="0" y="204273"/>
                      </a:cubicBezTo>
                      <a:cubicBezTo>
                        <a:pt x="35363" y="132633"/>
                        <a:pt x="83678" y="64016"/>
                        <a:pt x="1473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400"/>
                </a:p>
              </p:txBody>
            </p:sp>
          </p:grpSp>
          <p:sp>
            <p:nvSpPr>
              <p:cNvPr id="50" name="Freeform 15">
                <a:extLst>
                  <a:ext uri="{FF2B5EF4-FFF2-40B4-BE49-F238E27FC236}">
                    <a16:creationId xmlns:a16="http://schemas.microsoft.com/office/drawing/2014/main" id="{76231F07-4422-432B-9B12-AE3719842BDB}"/>
                  </a:ext>
                </a:extLst>
              </p:cNvPr>
              <p:cNvSpPr/>
              <p:nvPr/>
            </p:nvSpPr>
            <p:spPr>
              <a:xfrm>
                <a:off x="6777274" y="2572267"/>
                <a:ext cx="552841" cy="436431"/>
              </a:xfrm>
              <a:custGeom>
                <a:avLst/>
                <a:gdLst/>
                <a:ahLst/>
                <a:cxnLst/>
                <a:rect l="l" t="t" r="r" b="b"/>
                <a:pathLst>
                  <a:path w="935319" h="738371">
                    <a:moveTo>
                      <a:pt x="570246" y="5904"/>
                    </a:moveTo>
                    <a:cubicBezTo>
                      <a:pt x="462283" y="64891"/>
                      <a:pt x="426421" y="317189"/>
                      <a:pt x="649701" y="474399"/>
                    </a:cubicBezTo>
                    <a:cubicBezTo>
                      <a:pt x="593836" y="327977"/>
                      <a:pt x="630970" y="255746"/>
                      <a:pt x="667057" y="182470"/>
                    </a:cubicBezTo>
                    <a:cubicBezTo>
                      <a:pt x="667659" y="219721"/>
                      <a:pt x="629598" y="299814"/>
                      <a:pt x="723199" y="346469"/>
                    </a:cubicBezTo>
                    <a:cubicBezTo>
                      <a:pt x="679394" y="206128"/>
                      <a:pt x="864427" y="161920"/>
                      <a:pt x="670152" y="6949"/>
                    </a:cubicBezTo>
                    <a:cubicBezTo>
                      <a:pt x="951156" y="47548"/>
                      <a:pt x="868526" y="190548"/>
                      <a:pt x="935319" y="334595"/>
                    </a:cubicBezTo>
                    <a:cubicBezTo>
                      <a:pt x="886447" y="343095"/>
                      <a:pt x="815632" y="212619"/>
                      <a:pt x="831546" y="274410"/>
                    </a:cubicBezTo>
                    <a:cubicBezTo>
                      <a:pt x="915063" y="518579"/>
                      <a:pt x="665249" y="525551"/>
                      <a:pt x="744586" y="738371"/>
                    </a:cubicBezTo>
                    <a:cubicBezTo>
                      <a:pt x="498005" y="724435"/>
                      <a:pt x="570128" y="495242"/>
                      <a:pt x="454164" y="439509"/>
                    </a:cubicBezTo>
                    <a:cubicBezTo>
                      <a:pt x="422689" y="433882"/>
                      <a:pt x="384944" y="459601"/>
                      <a:pt x="454829" y="574141"/>
                    </a:cubicBezTo>
                    <a:cubicBezTo>
                      <a:pt x="47812" y="270832"/>
                      <a:pt x="333584" y="22904"/>
                      <a:pt x="570246" y="5904"/>
                    </a:cubicBezTo>
                    <a:close/>
                    <a:moveTo>
                      <a:pt x="0" y="0"/>
                    </a:moveTo>
                    <a:lnTo>
                      <a:pt x="9284" y="0"/>
                    </a:lnTo>
                    <a:lnTo>
                      <a:pt x="746" y="590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</p:grp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2DB030D0-C2D1-4A9F-8BE4-89099C55B940}"/>
                </a:ext>
              </a:extLst>
            </p:cNvPr>
            <p:cNvSpPr/>
            <p:nvPr/>
          </p:nvSpPr>
          <p:spPr>
            <a:xfrm>
              <a:off x="920844" y="1927525"/>
              <a:ext cx="616128" cy="6161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D8B68F4A-1BBC-4FD8-BD8E-A89343CD6FD8}"/>
                </a:ext>
              </a:extLst>
            </p:cNvPr>
            <p:cNvSpPr/>
            <p:nvPr/>
          </p:nvSpPr>
          <p:spPr>
            <a:xfrm>
              <a:off x="1923467" y="1927525"/>
              <a:ext cx="616128" cy="6161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BAA5A310-EE79-42C5-9019-9E652DEE34A0}"/>
                </a:ext>
              </a:extLst>
            </p:cNvPr>
            <p:cNvSpPr/>
            <p:nvPr/>
          </p:nvSpPr>
          <p:spPr>
            <a:xfrm>
              <a:off x="2926089" y="1927525"/>
              <a:ext cx="616128" cy="6161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B1779F38-FF4F-4F64-B03A-C470714710D6}"/>
                </a:ext>
              </a:extLst>
            </p:cNvPr>
            <p:cNvSpPr/>
            <p:nvPr/>
          </p:nvSpPr>
          <p:spPr>
            <a:xfrm>
              <a:off x="3928712" y="1927525"/>
              <a:ext cx="616128" cy="6161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CA0B8E28-A146-463B-9F8F-BF48DAF7B56A}"/>
                </a:ext>
              </a:extLst>
            </p:cNvPr>
            <p:cNvSpPr/>
            <p:nvPr/>
          </p:nvSpPr>
          <p:spPr>
            <a:xfrm>
              <a:off x="4931335" y="1927525"/>
              <a:ext cx="616128" cy="6161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586E3236-A3FA-49ED-90D9-1C66492F2735}"/>
                </a:ext>
              </a:extLst>
            </p:cNvPr>
            <p:cNvSpPr txBox="1"/>
            <p:nvPr/>
          </p:nvSpPr>
          <p:spPr>
            <a:xfrm>
              <a:off x="878616" y="1967816"/>
              <a:ext cx="711363" cy="502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667" b="1">
                  <a:solidFill>
                    <a:schemeClr val="accent1"/>
                  </a:solidFill>
                  <a:cs typeface="Arial" pitchFamily="34" charset="0"/>
                </a:rPr>
                <a:t>01</a:t>
              </a:r>
              <a:endParaRPr lang="ko-KR" altLang="en-US" sz="2667" b="1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2692C3D-2A36-4F36-BFEB-CDFD677ABDC3}"/>
                </a:ext>
              </a:extLst>
            </p:cNvPr>
            <p:cNvSpPr txBox="1"/>
            <p:nvPr/>
          </p:nvSpPr>
          <p:spPr>
            <a:xfrm>
              <a:off x="1880168" y="1965476"/>
              <a:ext cx="711363" cy="502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667" b="1">
                  <a:solidFill>
                    <a:schemeClr val="accent2"/>
                  </a:solidFill>
                  <a:cs typeface="Arial" pitchFamily="34" charset="0"/>
                </a:rPr>
                <a:t>02</a:t>
              </a:r>
              <a:endParaRPr lang="ko-KR" altLang="en-US" sz="2667" b="1">
                <a:solidFill>
                  <a:schemeClr val="accent2"/>
                </a:solidFill>
                <a:cs typeface="Arial" pitchFamily="34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EC300C14-15C0-4A04-AB2B-11AFBDE050BE}"/>
                </a:ext>
              </a:extLst>
            </p:cNvPr>
            <p:cNvSpPr txBox="1"/>
            <p:nvPr/>
          </p:nvSpPr>
          <p:spPr>
            <a:xfrm>
              <a:off x="2881720" y="1963136"/>
              <a:ext cx="711363" cy="502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667" b="1">
                  <a:solidFill>
                    <a:schemeClr val="accent1"/>
                  </a:solidFill>
                  <a:cs typeface="Arial" pitchFamily="34" charset="0"/>
                </a:rPr>
                <a:t>03</a:t>
              </a:r>
              <a:endParaRPr lang="ko-KR" altLang="en-US" sz="2667" b="1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814B1A60-CFCE-48FE-BCD3-ACD55248BC1A}"/>
                </a:ext>
              </a:extLst>
            </p:cNvPr>
            <p:cNvSpPr txBox="1"/>
            <p:nvPr/>
          </p:nvSpPr>
          <p:spPr>
            <a:xfrm>
              <a:off x="3883272" y="1960796"/>
              <a:ext cx="711363" cy="502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667" b="1">
                  <a:solidFill>
                    <a:schemeClr val="accent1"/>
                  </a:solidFill>
                  <a:cs typeface="Arial" pitchFamily="34" charset="0"/>
                </a:rPr>
                <a:t>04</a:t>
              </a:r>
              <a:endParaRPr lang="ko-KR" altLang="en-US" sz="2667" b="1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4E2EB717-DE86-48F9-B426-0A2E4F6AED69}"/>
                </a:ext>
              </a:extLst>
            </p:cNvPr>
            <p:cNvSpPr txBox="1"/>
            <p:nvPr/>
          </p:nvSpPr>
          <p:spPr>
            <a:xfrm>
              <a:off x="4884824" y="1958456"/>
              <a:ext cx="711363" cy="5086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2667" b="1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64AF0FD7-A25E-4B2B-8FFE-67D143946CC7}"/>
                </a:ext>
              </a:extLst>
            </p:cNvPr>
            <p:cNvSpPr txBox="1"/>
            <p:nvPr/>
          </p:nvSpPr>
          <p:spPr>
            <a:xfrm rot="16200000">
              <a:off x="219869" y="3469695"/>
              <a:ext cx="2018078" cy="356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867" b="1">
                  <a:solidFill>
                    <a:schemeClr val="bg1"/>
                  </a:solidFill>
                  <a:cs typeface="Arial" pitchFamily="34" charset="0"/>
                </a:rPr>
                <a:t>STUDENT MEMBER</a:t>
              </a:r>
              <a:endParaRPr lang="ko-KR" altLang="en-US" sz="1867" b="1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8BE4427A-30F9-4DD6-89FB-F9E86FDC7249}"/>
                </a:ext>
              </a:extLst>
            </p:cNvPr>
            <p:cNvSpPr txBox="1"/>
            <p:nvPr/>
          </p:nvSpPr>
          <p:spPr>
            <a:xfrm rot="16200000">
              <a:off x="1149636" y="3542554"/>
              <a:ext cx="2163791" cy="356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867" b="1">
                  <a:solidFill>
                    <a:schemeClr val="bg1"/>
                  </a:solidFill>
                  <a:cs typeface="Arial" pitchFamily="34" charset="0"/>
                </a:rPr>
                <a:t>ASSOCIATE MEMBER</a:t>
              </a:r>
              <a:endParaRPr lang="ko-KR" altLang="en-US" sz="1867" b="1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D1FF49AA-54DB-4AF4-A788-4D38BD054405}"/>
                </a:ext>
              </a:extLst>
            </p:cNvPr>
            <p:cNvSpPr txBox="1"/>
            <p:nvPr/>
          </p:nvSpPr>
          <p:spPr>
            <a:xfrm rot="16200000">
              <a:off x="1933685" y="3761127"/>
              <a:ext cx="2600936" cy="356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867" b="1">
                  <a:solidFill>
                    <a:schemeClr val="bg1"/>
                  </a:solidFill>
                  <a:cs typeface="Arial" pitchFamily="34" charset="0"/>
                </a:rPr>
                <a:t>PROFESSIONAL MEMBER</a:t>
              </a:r>
              <a:endParaRPr lang="ko-KR" altLang="en-US" sz="1867" b="1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74FDBDFD-38ED-4451-BD64-81E36379193D}"/>
                </a:ext>
              </a:extLst>
            </p:cNvPr>
            <p:cNvSpPr txBox="1"/>
            <p:nvPr/>
          </p:nvSpPr>
          <p:spPr>
            <a:xfrm rot="16200000">
              <a:off x="3195006" y="3502432"/>
              <a:ext cx="2083543" cy="356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867" b="1">
                  <a:solidFill>
                    <a:schemeClr val="bg1"/>
                  </a:solidFill>
                  <a:cs typeface="Arial" pitchFamily="34" charset="0"/>
                </a:rPr>
                <a:t>FELLOW MEMBER</a:t>
              </a:r>
              <a:endParaRPr lang="ko-KR" altLang="en-US" sz="1867" b="1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9F9982ED-F951-4EC3-98D8-BF6E45E6181E}"/>
                </a:ext>
              </a:extLst>
            </p:cNvPr>
            <p:cNvSpPr txBox="1"/>
            <p:nvPr/>
          </p:nvSpPr>
          <p:spPr>
            <a:xfrm rot="16200000">
              <a:off x="3756788" y="3943273"/>
              <a:ext cx="2965222" cy="356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867" b="1">
                  <a:solidFill>
                    <a:schemeClr val="bg1"/>
                  </a:solidFill>
                  <a:cs typeface="Arial" pitchFamily="34" charset="0"/>
                </a:rPr>
                <a:t>AUDIT COMMITTEE MEMBER</a:t>
              </a:r>
              <a:endParaRPr lang="ko-KR" altLang="en-US" sz="1867" b="1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pic>
        <p:nvPicPr>
          <p:cNvPr id="6" name="Graphic 5" descr="Badge New with solid fill">
            <a:extLst>
              <a:ext uri="{FF2B5EF4-FFF2-40B4-BE49-F238E27FC236}">
                <a16:creationId xmlns:a16="http://schemas.microsoft.com/office/drawing/2014/main" id="{68A1AB3A-F22D-4992-9AD0-705578D85B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91981" y="2500674"/>
            <a:ext cx="683856" cy="683856"/>
          </a:xfrm>
          <a:prstGeom prst="rect">
            <a:avLst/>
          </a:prstGeom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604EBCDA-0060-4D4A-ACD1-5E850015A4A5}"/>
              </a:ext>
            </a:extLst>
          </p:cNvPr>
          <p:cNvGrpSpPr/>
          <p:nvPr/>
        </p:nvGrpSpPr>
        <p:grpSpPr>
          <a:xfrm>
            <a:off x="5134553" y="5817293"/>
            <a:ext cx="1142422" cy="1140099"/>
            <a:chOff x="786936" y="3362837"/>
            <a:chExt cx="2076361" cy="1080526"/>
          </a:xfrm>
          <a:solidFill>
            <a:schemeClr val="bg1">
              <a:lumMod val="85000"/>
            </a:schemeClr>
          </a:solidFill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E5B0C6EF-1ED0-4D53-B9CC-1563C7186523}"/>
                </a:ext>
              </a:extLst>
            </p:cNvPr>
            <p:cNvSpPr txBox="1"/>
            <p:nvPr/>
          </p:nvSpPr>
          <p:spPr>
            <a:xfrm>
              <a:off x="786936" y="3655787"/>
              <a:ext cx="2059656" cy="78757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MY" altLang="ko-KR" sz="16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Chartered Member of The IIAM</a:t>
              </a:r>
              <a:endParaRPr lang="ko-KR" altLang="en-US" sz="160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35B39867-512C-4787-A64B-A9A3ACFB1FD7}"/>
                </a:ext>
              </a:extLst>
            </p:cNvPr>
            <p:cNvSpPr txBox="1"/>
            <p:nvPr/>
          </p:nvSpPr>
          <p:spPr>
            <a:xfrm>
              <a:off x="803640" y="3362837"/>
              <a:ext cx="2059657" cy="37920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CMIIA</a:t>
              </a:r>
              <a:endParaRPr lang="ko-KR" altLang="en-US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34DF241-F364-4DF3-8FC7-82E1B63DCB52}"/>
              </a:ext>
            </a:extLst>
          </p:cNvPr>
          <p:cNvGrpSpPr/>
          <p:nvPr/>
        </p:nvGrpSpPr>
        <p:grpSpPr>
          <a:xfrm>
            <a:off x="8245895" y="5515445"/>
            <a:ext cx="1736649" cy="1232214"/>
            <a:chOff x="786936" y="3362837"/>
            <a:chExt cx="2076361" cy="1780594"/>
          </a:xfrm>
          <a:solidFill>
            <a:schemeClr val="bg1">
              <a:lumMod val="85000"/>
            </a:schemeClr>
          </a:solidFill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CCDA1C07-D20D-408A-B3BD-6D00E5D7D4CC}"/>
                </a:ext>
              </a:extLst>
            </p:cNvPr>
            <p:cNvSpPr txBox="1"/>
            <p:nvPr/>
          </p:nvSpPr>
          <p:spPr>
            <a:xfrm>
              <a:off x="786936" y="3655787"/>
              <a:ext cx="2059657" cy="14876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MY" altLang="ko-KR" sz="16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Chartered Audit Committee Director Member of The IIAM</a:t>
              </a:r>
              <a:endParaRPr lang="ko-KR" altLang="en-US" sz="160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9396EFB2-79C4-4C43-A07B-0F99E9277CD6}"/>
                </a:ext>
              </a:extLst>
            </p:cNvPr>
            <p:cNvSpPr txBox="1"/>
            <p:nvPr/>
          </p:nvSpPr>
          <p:spPr>
            <a:xfrm>
              <a:off x="803640" y="3362837"/>
              <a:ext cx="2059657" cy="37920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CACD</a:t>
              </a:r>
              <a:endParaRPr lang="ko-KR" altLang="en-US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12EAE6E0-8E2B-488D-AE95-1A1AF24E7C45}"/>
              </a:ext>
            </a:extLst>
          </p:cNvPr>
          <p:cNvGrpSpPr/>
          <p:nvPr/>
        </p:nvGrpSpPr>
        <p:grpSpPr>
          <a:xfrm>
            <a:off x="3968462" y="5365398"/>
            <a:ext cx="1146499" cy="1140098"/>
            <a:chOff x="786936" y="3362837"/>
            <a:chExt cx="2076361" cy="1080526"/>
          </a:xfrm>
          <a:solidFill>
            <a:schemeClr val="bg1">
              <a:lumMod val="85000"/>
            </a:schemeClr>
          </a:solidFill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9418885A-5C6E-4790-93B1-1408ECAC5B51}"/>
                </a:ext>
              </a:extLst>
            </p:cNvPr>
            <p:cNvSpPr txBox="1"/>
            <p:nvPr/>
          </p:nvSpPr>
          <p:spPr>
            <a:xfrm>
              <a:off x="786936" y="3655787"/>
              <a:ext cx="2059657" cy="78757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MY" altLang="ko-KR" sz="16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Associate Member of The IIAM</a:t>
              </a:r>
              <a:endParaRPr lang="ko-KR" altLang="en-US" sz="160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EA0C6D9A-16D6-4AD5-AC2F-DFFE99DA96D7}"/>
                </a:ext>
              </a:extLst>
            </p:cNvPr>
            <p:cNvSpPr txBox="1"/>
            <p:nvPr/>
          </p:nvSpPr>
          <p:spPr>
            <a:xfrm>
              <a:off x="803640" y="3362837"/>
              <a:ext cx="2059657" cy="37920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AIIA</a:t>
              </a:r>
              <a:endParaRPr lang="ko-KR" altLang="en-US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D0CA3CEA-5DBD-43C6-AD86-E008303CC291}"/>
              </a:ext>
            </a:extLst>
          </p:cNvPr>
          <p:cNvGrpSpPr/>
          <p:nvPr/>
        </p:nvGrpSpPr>
        <p:grpSpPr>
          <a:xfrm>
            <a:off x="6326039" y="5247506"/>
            <a:ext cx="1138113" cy="1386319"/>
            <a:chOff x="786936" y="3362837"/>
            <a:chExt cx="2076361" cy="1313882"/>
          </a:xfrm>
          <a:solidFill>
            <a:schemeClr val="bg1">
              <a:lumMod val="85000"/>
            </a:schemeClr>
          </a:solidFill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EA5BF7A8-88E9-437D-A7F1-51CB78F0C48D}"/>
                </a:ext>
              </a:extLst>
            </p:cNvPr>
            <p:cNvSpPr txBox="1"/>
            <p:nvPr/>
          </p:nvSpPr>
          <p:spPr>
            <a:xfrm>
              <a:off x="786936" y="3655787"/>
              <a:ext cx="2059657" cy="10209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MY" altLang="ko-KR" sz="16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Chartered Fellow Member of The IIAM</a:t>
              </a:r>
              <a:endParaRPr lang="ko-KR" altLang="en-US" sz="160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0D0C106A-3F9B-4024-8F98-33E9A10DDECC}"/>
                </a:ext>
              </a:extLst>
            </p:cNvPr>
            <p:cNvSpPr txBox="1"/>
            <p:nvPr/>
          </p:nvSpPr>
          <p:spPr>
            <a:xfrm>
              <a:off x="803640" y="3362837"/>
              <a:ext cx="2059657" cy="37920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CFIIA</a:t>
              </a:r>
              <a:endParaRPr lang="ko-KR" altLang="en-US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pic>
        <p:nvPicPr>
          <p:cNvPr id="81" name="Picture 80" descr="A picture containing icon&#10;&#10;Description automatically generated">
            <a:extLst>
              <a:ext uri="{FF2B5EF4-FFF2-40B4-BE49-F238E27FC236}">
                <a16:creationId xmlns:a16="http://schemas.microsoft.com/office/drawing/2014/main" id="{A93EABF8-80F8-4226-B402-078950822C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342" y="6317263"/>
            <a:ext cx="1094400" cy="42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9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0AE50D4-1908-4608-9D4E-243CF3B6AD07}"/>
              </a:ext>
            </a:extLst>
          </p:cNvPr>
          <p:cNvSpPr txBox="1">
            <a:spLocks/>
          </p:cNvSpPr>
          <p:nvPr/>
        </p:nvSpPr>
        <p:spPr>
          <a:xfrm>
            <a:off x="479376" y="806691"/>
            <a:ext cx="10729192" cy="6010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ts val="5000"/>
              </a:lnSpc>
              <a:spcBef>
                <a:spcPts val="1000"/>
              </a:spcBef>
            </a:pPr>
            <a:r>
              <a:rPr lang="en-US" b="1">
                <a:solidFill>
                  <a:srgbClr val="297FD5"/>
                </a:solidFill>
                <a:latin typeface="Montserrat" panose="02000505000000020004" pitchFamily="2" charset="0"/>
                <a:cs typeface="+mn-cs"/>
              </a:rPr>
              <a:t>INDIVIDUAL MEMBERSHIP PROCESS</a:t>
            </a:r>
          </a:p>
          <a:p>
            <a:pPr algn="ctr"/>
            <a:endParaRPr lang="ko-KR" altLang="en-US" sz="3600"/>
          </a:p>
        </p:txBody>
      </p:sp>
      <p:sp>
        <p:nvSpPr>
          <p:cNvPr id="10" name="Chevron 2">
            <a:extLst>
              <a:ext uri="{FF2B5EF4-FFF2-40B4-BE49-F238E27FC236}">
                <a16:creationId xmlns:a16="http://schemas.microsoft.com/office/drawing/2014/main" id="{16019B6A-F80B-4171-8BED-97DDF186FF70}"/>
              </a:ext>
            </a:extLst>
          </p:cNvPr>
          <p:cNvSpPr/>
          <p:nvPr/>
        </p:nvSpPr>
        <p:spPr>
          <a:xfrm>
            <a:off x="1398372" y="2078171"/>
            <a:ext cx="1904300" cy="1030219"/>
          </a:xfrm>
          <a:prstGeom prst="chevron">
            <a:avLst>
              <a:gd name="adj" fmla="val 44855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  <p:sp>
        <p:nvSpPr>
          <p:cNvPr id="11" name="Chevron 8">
            <a:extLst>
              <a:ext uri="{FF2B5EF4-FFF2-40B4-BE49-F238E27FC236}">
                <a16:creationId xmlns:a16="http://schemas.microsoft.com/office/drawing/2014/main" id="{1E3710FC-0997-48E7-8970-4074B406638B}"/>
              </a:ext>
            </a:extLst>
          </p:cNvPr>
          <p:cNvSpPr/>
          <p:nvPr/>
        </p:nvSpPr>
        <p:spPr>
          <a:xfrm>
            <a:off x="3025817" y="2078171"/>
            <a:ext cx="1904300" cy="1030219"/>
          </a:xfrm>
          <a:prstGeom prst="chevron">
            <a:avLst>
              <a:gd name="adj" fmla="val 44855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  <p:sp>
        <p:nvSpPr>
          <p:cNvPr id="12" name="Chevron 9">
            <a:extLst>
              <a:ext uri="{FF2B5EF4-FFF2-40B4-BE49-F238E27FC236}">
                <a16:creationId xmlns:a16="http://schemas.microsoft.com/office/drawing/2014/main" id="{CACE5569-93D3-4A84-BD2A-8AB6ABB9AF6D}"/>
              </a:ext>
            </a:extLst>
          </p:cNvPr>
          <p:cNvSpPr/>
          <p:nvPr/>
        </p:nvSpPr>
        <p:spPr>
          <a:xfrm>
            <a:off x="4653262" y="2078171"/>
            <a:ext cx="1904300" cy="1030219"/>
          </a:xfrm>
          <a:prstGeom prst="chevron">
            <a:avLst>
              <a:gd name="adj" fmla="val 44855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  <p:sp>
        <p:nvSpPr>
          <p:cNvPr id="13" name="Chevron 10">
            <a:extLst>
              <a:ext uri="{FF2B5EF4-FFF2-40B4-BE49-F238E27FC236}">
                <a16:creationId xmlns:a16="http://schemas.microsoft.com/office/drawing/2014/main" id="{D5BA30F6-9ABF-4866-86D5-A6C00E822235}"/>
              </a:ext>
            </a:extLst>
          </p:cNvPr>
          <p:cNvSpPr/>
          <p:nvPr/>
        </p:nvSpPr>
        <p:spPr>
          <a:xfrm>
            <a:off x="6280708" y="2078171"/>
            <a:ext cx="1904300" cy="1030219"/>
          </a:xfrm>
          <a:prstGeom prst="chevron">
            <a:avLst>
              <a:gd name="adj" fmla="val 4485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  <p:sp>
        <p:nvSpPr>
          <p:cNvPr id="14" name="Up Arrow 7">
            <a:extLst>
              <a:ext uri="{FF2B5EF4-FFF2-40B4-BE49-F238E27FC236}">
                <a16:creationId xmlns:a16="http://schemas.microsoft.com/office/drawing/2014/main" id="{420DC976-A5B3-4553-AC9A-C5B4F2F8117D}"/>
              </a:ext>
            </a:extLst>
          </p:cNvPr>
          <p:cNvSpPr/>
          <p:nvPr/>
        </p:nvSpPr>
        <p:spPr>
          <a:xfrm rot="5400000">
            <a:off x="8216734" y="1244162"/>
            <a:ext cx="2070384" cy="2687549"/>
          </a:xfrm>
          <a:custGeom>
            <a:avLst/>
            <a:gdLst/>
            <a:ahLst/>
            <a:cxnLst/>
            <a:rect l="l" t="t" r="r" b="b"/>
            <a:pathLst>
              <a:path w="1552788" h="2015662">
                <a:moveTo>
                  <a:pt x="0" y="736643"/>
                </a:moveTo>
                <a:lnTo>
                  <a:pt x="776394" y="0"/>
                </a:lnTo>
                <a:lnTo>
                  <a:pt x="1552788" y="736643"/>
                </a:lnTo>
                <a:lnTo>
                  <a:pt x="1164591" y="736643"/>
                </a:lnTo>
                <a:lnTo>
                  <a:pt x="1164591" y="2015662"/>
                </a:lnTo>
                <a:lnTo>
                  <a:pt x="1162556" y="2015662"/>
                </a:lnTo>
                <a:lnTo>
                  <a:pt x="776394" y="1669237"/>
                </a:lnTo>
                <a:lnTo>
                  <a:pt x="390233" y="2015662"/>
                </a:lnTo>
                <a:lnTo>
                  <a:pt x="388197" y="2015662"/>
                </a:lnTo>
                <a:lnTo>
                  <a:pt x="388197" y="73664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F6A23B-7845-4E21-9D45-5FD2962FBD3E}"/>
              </a:ext>
            </a:extLst>
          </p:cNvPr>
          <p:cNvSpPr txBox="1"/>
          <p:nvPr/>
        </p:nvSpPr>
        <p:spPr>
          <a:xfrm>
            <a:off x="6406975" y="3895565"/>
            <a:ext cx="1349357" cy="328231"/>
          </a:xfrm>
          <a:prstGeom prst="rect">
            <a:avLst/>
          </a:prstGeom>
          <a:noFill/>
        </p:spPr>
        <p:txBody>
          <a:bodyPr wrap="square" tIns="0" bIns="0" rtlCol="0" anchor="ctr">
            <a:spAutoFit/>
          </a:bodyPr>
          <a:lstStyle/>
          <a:p>
            <a:pPr algn="ctr"/>
            <a:r>
              <a:rPr lang="en-US" altLang="ko-KR" sz="2133" b="1">
                <a:solidFill>
                  <a:schemeClr val="accent3"/>
                </a:solidFill>
                <a:cs typeface="Arial" pitchFamily="34" charset="0"/>
              </a:rPr>
              <a:t>Fellow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120DF0-604A-4749-B3B9-EF17F5DF05EC}"/>
              </a:ext>
            </a:extLst>
          </p:cNvPr>
          <p:cNvSpPr txBox="1"/>
          <p:nvPr/>
        </p:nvSpPr>
        <p:spPr>
          <a:xfrm>
            <a:off x="4753623" y="3895565"/>
            <a:ext cx="1527083" cy="328231"/>
          </a:xfrm>
          <a:prstGeom prst="rect">
            <a:avLst/>
          </a:prstGeom>
          <a:noFill/>
        </p:spPr>
        <p:txBody>
          <a:bodyPr wrap="square" tIns="0" bIns="0" rtlCol="0" anchor="ctr">
            <a:spAutoFit/>
          </a:bodyPr>
          <a:lstStyle/>
          <a:p>
            <a:pPr algn="ctr"/>
            <a:r>
              <a:rPr lang="en-US" altLang="ko-KR" sz="2133" b="1">
                <a:solidFill>
                  <a:schemeClr val="accent4"/>
                </a:solidFill>
                <a:cs typeface="Arial" pitchFamily="34" charset="0"/>
              </a:rPr>
              <a:t>Professional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DC5570-0A09-4B46-81D9-0CF27A52643A}"/>
              </a:ext>
            </a:extLst>
          </p:cNvPr>
          <p:cNvSpPr txBox="1"/>
          <p:nvPr/>
        </p:nvSpPr>
        <p:spPr>
          <a:xfrm>
            <a:off x="3100271" y="3895565"/>
            <a:ext cx="1349357" cy="328231"/>
          </a:xfrm>
          <a:prstGeom prst="rect">
            <a:avLst/>
          </a:prstGeom>
          <a:noFill/>
        </p:spPr>
        <p:txBody>
          <a:bodyPr wrap="square" tIns="0" bIns="0" rtlCol="0" anchor="ctr">
            <a:spAutoFit/>
          </a:bodyPr>
          <a:lstStyle/>
          <a:p>
            <a:pPr algn="ctr"/>
            <a:r>
              <a:rPr lang="en-US" altLang="ko-KR" sz="2133" b="1">
                <a:solidFill>
                  <a:schemeClr val="accent5"/>
                </a:solidFill>
                <a:cs typeface="Arial" pitchFamily="34" charset="0"/>
              </a:rPr>
              <a:t>Associate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E39DBC-A881-473B-B1DC-E908B7D6A5D9}"/>
              </a:ext>
            </a:extLst>
          </p:cNvPr>
          <p:cNvSpPr txBox="1"/>
          <p:nvPr/>
        </p:nvSpPr>
        <p:spPr>
          <a:xfrm>
            <a:off x="1446919" y="3895565"/>
            <a:ext cx="1349357" cy="328231"/>
          </a:xfrm>
          <a:prstGeom prst="rect">
            <a:avLst/>
          </a:prstGeom>
          <a:noFill/>
        </p:spPr>
        <p:txBody>
          <a:bodyPr wrap="square" tIns="0" bIns="0" rtlCol="0" anchor="ctr">
            <a:spAutoFit/>
          </a:bodyPr>
          <a:lstStyle/>
          <a:p>
            <a:pPr algn="ctr"/>
            <a:r>
              <a:rPr lang="en-US" altLang="ko-KR" sz="2133" b="1">
                <a:solidFill>
                  <a:schemeClr val="accent6"/>
                </a:solidFill>
                <a:cs typeface="Arial" pitchFamily="34" charset="0"/>
              </a:rPr>
              <a:t>Student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F704C01-867D-4F90-9A66-217822D756B8}"/>
              </a:ext>
            </a:extLst>
          </p:cNvPr>
          <p:cNvCxnSpPr/>
          <p:nvPr/>
        </p:nvCxnSpPr>
        <p:spPr>
          <a:xfrm>
            <a:off x="2121597" y="3287232"/>
            <a:ext cx="0" cy="42980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D2B6E06-B7EB-4D8A-BF89-080FD0E4F71C}"/>
              </a:ext>
            </a:extLst>
          </p:cNvPr>
          <p:cNvCxnSpPr/>
          <p:nvPr/>
        </p:nvCxnSpPr>
        <p:spPr>
          <a:xfrm>
            <a:off x="3772832" y="3287232"/>
            <a:ext cx="0" cy="42980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E844B54-0F0D-4434-ADB2-CDEA4501CE89}"/>
              </a:ext>
            </a:extLst>
          </p:cNvPr>
          <p:cNvCxnSpPr/>
          <p:nvPr/>
        </p:nvCxnSpPr>
        <p:spPr>
          <a:xfrm>
            <a:off x="5424066" y="3287232"/>
            <a:ext cx="0" cy="42980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AEC888E-37AC-4F44-8645-6E275E521182}"/>
              </a:ext>
            </a:extLst>
          </p:cNvPr>
          <p:cNvCxnSpPr/>
          <p:nvPr/>
        </p:nvCxnSpPr>
        <p:spPr>
          <a:xfrm>
            <a:off x="7075301" y="3287232"/>
            <a:ext cx="0" cy="42980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AB8A001-B17E-473D-BC2C-4C6649F9F167}"/>
              </a:ext>
            </a:extLst>
          </p:cNvPr>
          <p:cNvSpPr txBox="1"/>
          <p:nvPr/>
        </p:nvSpPr>
        <p:spPr>
          <a:xfrm>
            <a:off x="1132899" y="4283028"/>
            <a:ext cx="1977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2</a:t>
            </a:r>
            <a:r>
              <a:rPr lang="en-US" altLang="ko-KR" sz="1600" baseline="3000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nd</a:t>
            </a:r>
            <a:r>
              <a:rPr lang="en-US" altLang="ko-KR" sz="160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 or Final year Student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3501BF6-AA58-47D1-868A-02D91AE57AEA}"/>
              </a:ext>
            </a:extLst>
          </p:cNvPr>
          <p:cNvSpPr txBox="1"/>
          <p:nvPr/>
        </p:nvSpPr>
        <p:spPr>
          <a:xfrm>
            <a:off x="2789811" y="4283028"/>
            <a:ext cx="1977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Employed and have less than 1 year experience</a:t>
            </a:r>
            <a:endParaRPr lang="en-US" altLang="ko-KR" sz="160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5DA42FF-EC83-4345-8F0F-54459B251D17}"/>
              </a:ext>
            </a:extLst>
          </p:cNvPr>
          <p:cNvSpPr txBox="1"/>
          <p:nvPr/>
        </p:nvSpPr>
        <p:spPr>
          <a:xfrm>
            <a:off x="4446723" y="4283028"/>
            <a:ext cx="19773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2 years experience Internal Audit + Professional Certification</a:t>
            </a:r>
            <a:endParaRPr lang="en-US" altLang="ko-KR" sz="160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8FC315-300A-4BB3-B954-307E883397F5}"/>
              </a:ext>
            </a:extLst>
          </p:cNvPr>
          <p:cNvSpPr txBox="1"/>
          <p:nvPr/>
        </p:nvSpPr>
        <p:spPr>
          <a:xfrm>
            <a:off x="6564079" y="4211049"/>
            <a:ext cx="36856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ko-KR" sz="160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CMIIA - 10 years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ko-KR" sz="160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5 years IA experience in Senior Position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ko-KR" sz="160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Have rendered exceptional services in the areas of development, promotion and enhancement of the internal auditing profession and the Institute </a:t>
            </a:r>
            <a:endParaRPr lang="en-US" altLang="ko-KR" sz="160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pic>
        <p:nvPicPr>
          <p:cNvPr id="27" name="Graphic 26" descr="Graduation cap with solid fill">
            <a:extLst>
              <a:ext uri="{FF2B5EF4-FFF2-40B4-BE49-F238E27FC236}">
                <a16:creationId xmlns:a16="http://schemas.microsoft.com/office/drawing/2014/main" id="{A8320D0C-6EAA-4ADA-ADD9-E14EAA700C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82223" y="2136078"/>
            <a:ext cx="914400" cy="9144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51CD688-655B-48B0-8BAF-85D6EBE29F64}"/>
              </a:ext>
            </a:extLst>
          </p:cNvPr>
          <p:cNvSpPr txBox="1"/>
          <p:nvPr/>
        </p:nvSpPr>
        <p:spPr>
          <a:xfrm>
            <a:off x="3574050" y="2295549"/>
            <a:ext cx="1049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32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AIIA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AD08491-7036-4B71-9E65-6D4EBF1603C4}"/>
              </a:ext>
            </a:extLst>
          </p:cNvPr>
          <p:cNvSpPr txBox="1"/>
          <p:nvPr/>
        </p:nvSpPr>
        <p:spPr>
          <a:xfrm>
            <a:off x="5059311" y="2302225"/>
            <a:ext cx="1342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32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CMIIA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3BFE135-907D-4C3D-B902-216154EE6999}"/>
              </a:ext>
            </a:extLst>
          </p:cNvPr>
          <p:cNvSpPr txBox="1"/>
          <p:nvPr/>
        </p:nvSpPr>
        <p:spPr>
          <a:xfrm>
            <a:off x="6719235" y="2321980"/>
            <a:ext cx="1342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3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CFIIA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62760D1-F507-45D6-80EB-B53128BA3D37}"/>
              </a:ext>
            </a:extLst>
          </p:cNvPr>
          <p:cNvGrpSpPr/>
          <p:nvPr/>
        </p:nvGrpSpPr>
        <p:grpSpPr>
          <a:xfrm>
            <a:off x="4656737" y="3153183"/>
            <a:ext cx="725082" cy="697588"/>
            <a:chOff x="0" y="32266"/>
            <a:chExt cx="1057508" cy="1057508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46C48F4-B797-4B0F-A7F6-3740A2A9BB01}"/>
                </a:ext>
              </a:extLst>
            </p:cNvPr>
            <p:cNvSpPr/>
            <p:nvPr/>
          </p:nvSpPr>
          <p:spPr>
            <a:xfrm>
              <a:off x="0" y="32266"/>
              <a:ext cx="1057508" cy="1057508"/>
            </a:xfrm>
            <a:prstGeom prst="ellipse">
              <a:avLst/>
            </a:prstGeom>
            <a:blipFill rotWithShape="0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5000" r="-25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MY"/>
            </a:p>
          </p:txBody>
        </p:sp>
        <p:sp>
          <p:nvSpPr>
            <p:cNvPr id="33" name="Oval 4">
              <a:extLst>
                <a:ext uri="{FF2B5EF4-FFF2-40B4-BE49-F238E27FC236}">
                  <a16:creationId xmlns:a16="http://schemas.microsoft.com/office/drawing/2014/main" id="{435C5C45-8E61-4532-B756-C71D46492D1B}"/>
                </a:ext>
              </a:extLst>
            </p:cNvPr>
            <p:cNvSpPr txBox="1"/>
            <p:nvPr/>
          </p:nvSpPr>
          <p:spPr>
            <a:xfrm>
              <a:off x="154868" y="187134"/>
              <a:ext cx="747772" cy="7477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670" tIns="26670" rIns="26670" bIns="26670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MY" sz="2100" kern="1200"/>
            </a:p>
          </p:txBody>
        </p:sp>
      </p:grpSp>
      <p:pic>
        <p:nvPicPr>
          <p:cNvPr id="34" name="Picture 33" descr="A picture containing arrow&#10;&#10;Description automatically generated">
            <a:extLst>
              <a:ext uri="{FF2B5EF4-FFF2-40B4-BE49-F238E27FC236}">
                <a16:creationId xmlns:a16="http://schemas.microsoft.com/office/drawing/2014/main" id="{B029DEF6-A313-4825-B700-0A7C75EE3C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72" b="91795" l="3659" r="98171">
                        <a14:foregroundMark x1="18171" y1="62308" x2="18171" y2="62308"/>
                        <a14:foregroundMark x1="11463" y1="62051" x2="11463" y2="62051"/>
                        <a14:foregroundMark x1="11463" y1="62051" x2="71829" y2="39231"/>
                        <a14:foregroundMark x1="71829" y1="39231" x2="93902" y2="14359"/>
                        <a14:foregroundMark x1="5854" y1="52308" x2="19878" y2="54615"/>
                        <a14:foregroundMark x1="19878" y1="54615" x2="22927" y2="68205"/>
                        <a14:foregroundMark x1="22927" y1="68205" x2="8537" y2="76923"/>
                        <a14:foregroundMark x1="3659" y1="60513" x2="7317" y2="60513"/>
                        <a14:foregroundMark x1="13415" y1="51282" x2="98171" y2="19487"/>
                        <a14:foregroundMark x1="85976" y1="7436" x2="91220" y2="4872"/>
                        <a14:foregroundMark x1="10488" y1="91795" x2="16829" y2="88205"/>
                        <a14:foregroundMark x1="7683" y1="45641" x2="17561" y2="42821"/>
                        <a14:foregroundMark x1="17561" y1="42821" x2="27561" y2="43590"/>
                        <a14:foregroundMark x1="18902" y1="42051" x2="53049" y2="29487"/>
                        <a14:foregroundMark x1="53415" y1="31282" x2="71951" y2="22821"/>
                        <a14:foregroundMark x1="55610" y1="66154" x2="55610" y2="66154"/>
                        <a14:foregroundMark x1="57073" y1="62308" x2="56098" y2="66154"/>
                        <a14:foregroundMark x1="58415" y1="63077" x2="58415" y2="63077"/>
                        <a14:foregroundMark x1="59268" y1="57949" x2="55488" y2="512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422" y="3286923"/>
            <a:ext cx="732796" cy="348525"/>
          </a:xfrm>
          <a:prstGeom prst="rect">
            <a:avLst/>
          </a:prstGeom>
        </p:spPr>
      </p:pic>
      <p:pic>
        <p:nvPicPr>
          <p:cNvPr id="35" name="Picture 4" descr="Case update (2): Employment status - self-control not enough - Menzies Law">
            <a:extLst>
              <a:ext uri="{FF2B5EF4-FFF2-40B4-BE49-F238E27FC236}">
                <a16:creationId xmlns:a16="http://schemas.microsoft.com/office/drawing/2014/main" id="{011DBEE0-7A6D-4D0F-8923-3303B72A2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96" b="89933" l="4800" r="90000">
                        <a14:foregroundMark x1="21600" y1="74497" x2="46800" y2="77181"/>
                        <a14:foregroundMark x1="60400" y1="28859" x2="75600" y2="55034"/>
                        <a14:foregroundMark x1="85200" y1="20134" x2="56000" y2="42953"/>
                        <a14:foregroundMark x1="56000" y1="42953" x2="56000" y2="42282"/>
                        <a14:foregroundMark x1="57200" y1="15436" x2="83200" y2="66443"/>
                        <a14:foregroundMark x1="83200" y1="66443" x2="86800" y2="20805"/>
                        <a14:foregroundMark x1="86800" y1="20805" x2="88400" y2="16779"/>
                        <a14:foregroundMark x1="4800" y1="77852" x2="53200" y2="70470"/>
                        <a14:foregroundMark x1="53200" y1="70470" x2="56800" y2="67114"/>
                        <a14:foregroundMark x1="5200" y1="65772" x2="70400" y2="59732"/>
                        <a14:foregroundMark x1="7200" y1="84564" x2="48000" y2="88591"/>
                        <a14:foregroundMark x1="48000" y1="88591" x2="59200" y2="77852"/>
                        <a14:foregroundMark x1="5200" y1="88591" x2="16800" y2="791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102" y="3245110"/>
            <a:ext cx="725082" cy="432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Chevron 8">
            <a:extLst>
              <a:ext uri="{FF2B5EF4-FFF2-40B4-BE49-F238E27FC236}">
                <a16:creationId xmlns:a16="http://schemas.microsoft.com/office/drawing/2014/main" id="{3679097D-A121-4984-BDD8-4D21B3CFFFCC}"/>
              </a:ext>
            </a:extLst>
          </p:cNvPr>
          <p:cNvSpPr/>
          <p:nvPr/>
        </p:nvSpPr>
        <p:spPr>
          <a:xfrm>
            <a:off x="3025817" y="2078172"/>
            <a:ext cx="1904300" cy="1030219"/>
          </a:xfrm>
          <a:prstGeom prst="chevron">
            <a:avLst>
              <a:gd name="adj" fmla="val 44855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98DB138-C20C-40CD-9590-868BF8F96505}"/>
              </a:ext>
            </a:extLst>
          </p:cNvPr>
          <p:cNvSpPr txBox="1"/>
          <p:nvPr/>
        </p:nvSpPr>
        <p:spPr>
          <a:xfrm>
            <a:off x="6406975" y="3895566"/>
            <a:ext cx="1349357" cy="328231"/>
          </a:xfrm>
          <a:prstGeom prst="rect">
            <a:avLst/>
          </a:prstGeom>
          <a:noFill/>
        </p:spPr>
        <p:txBody>
          <a:bodyPr wrap="square" tIns="0" bIns="0" rtlCol="0" anchor="ctr">
            <a:spAutoFit/>
          </a:bodyPr>
          <a:lstStyle/>
          <a:p>
            <a:pPr algn="ctr"/>
            <a:r>
              <a:rPr lang="en-US" altLang="ko-KR" sz="2133" b="1">
                <a:solidFill>
                  <a:schemeClr val="accent3"/>
                </a:solidFill>
                <a:cs typeface="Arial" pitchFamily="34" charset="0"/>
              </a:rPr>
              <a:t>Fellow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0CF1C1B-4128-4ECB-8689-B23C2F656DA4}"/>
              </a:ext>
            </a:extLst>
          </p:cNvPr>
          <p:cNvSpPr txBox="1"/>
          <p:nvPr/>
        </p:nvSpPr>
        <p:spPr>
          <a:xfrm>
            <a:off x="3100271" y="3895566"/>
            <a:ext cx="1349357" cy="328231"/>
          </a:xfrm>
          <a:prstGeom prst="rect">
            <a:avLst/>
          </a:prstGeom>
          <a:noFill/>
        </p:spPr>
        <p:txBody>
          <a:bodyPr wrap="square" tIns="0" bIns="0" rtlCol="0" anchor="ctr">
            <a:spAutoFit/>
          </a:bodyPr>
          <a:lstStyle/>
          <a:p>
            <a:pPr algn="ctr"/>
            <a:r>
              <a:rPr lang="en-US" altLang="ko-KR" sz="2133" b="1">
                <a:solidFill>
                  <a:schemeClr val="accent5"/>
                </a:solidFill>
                <a:cs typeface="Arial" pitchFamily="34" charset="0"/>
              </a:rPr>
              <a:t>Associate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E57FF438-6EAB-4A58-8D8E-39B74056E4BE}"/>
              </a:ext>
            </a:extLst>
          </p:cNvPr>
          <p:cNvCxnSpPr/>
          <p:nvPr/>
        </p:nvCxnSpPr>
        <p:spPr>
          <a:xfrm>
            <a:off x="3772832" y="3287233"/>
            <a:ext cx="0" cy="42980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E2479B93-25DD-4C07-B2FA-F76C048756F2}"/>
              </a:ext>
            </a:extLst>
          </p:cNvPr>
          <p:cNvCxnSpPr/>
          <p:nvPr/>
        </p:nvCxnSpPr>
        <p:spPr>
          <a:xfrm>
            <a:off x="5424066" y="3287233"/>
            <a:ext cx="0" cy="42980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F3EA8A36-BB3E-4C36-A220-DAD8708175E3}"/>
              </a:ext>
            </a:extLst>
          </p:cNvPr>
          <p:cNvSpPr txBox="1"/>
          <p:nvPr/>
        </p:nvSpPr>
        <p:spPr>
          <a:xfrm>
            <a:off x="2789811" y="4283029"/>
            <a:ext cx="1977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Employed and have less than 1 year experience</a:t>
            </a:r>
            <a:endParaRPr lang="en-US" altLang="ko-KR" sz="160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C57A403A-145D-40B3-B99B-A26C4353F892}"/>
              </a:ext>
            </a:extLst>
          </p:cNvPr>
          <p:cNvSpPr txBox="1"/>
          <p:nvPr/>
        </p:nvSpPr>
        <p:spPr>
          <a:xfrm>
            <a:off x="3574050" y="2295550"/>
            <a:ext cx="1049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32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AIIA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FEAF9D1A-EE61-4BD8-9F39-E42FC6060CAB}"/>
              </a:ext>
            </a:extLst>
          </p:cNvPr>
          <p:cNvGrpSpPr/>
          <p:nvPr/>
        </p:nvGrpSpPr>
        <p:grpSpPr>
          <a:xfrm>
            <a:off x="4656737" y="3153184"/>
            <a:ext cx="725082" cy="697588"/>
            <a:chOff x="0" y="32266"/>
            <a:chExt cx="1057508" cy="1057508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AD559BBB-3D02-4B38-96C2-BA1066246DD2}"/>
                </a:ext>
              </a:extLst>
            </p:cNvPr>
            <p:cNvSpPr/>
            <p:nvPr/>
          </p:nvSpPr>
          <p:spPr>
            <a:xfrm>
              <a:off x="0" y="32266"/>
              <a:ext cx="1057508" cy="1057508"/>
            </a:xfrm>
            <a:prstGeom prst="ellipse">
              <a:avLst/>
            </a:prstGeom>
            <a:blipFill rotWithShape="0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5000" r="-25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MY"/>
            </a:p>
          </p:txBody>
        </p:sp>
        <p:sp>
          <p:nvSpPr>
            <p:cNvPr id="86" name="Oval 4">
              <a:extLst>
                <a:ext uri="{FF2B5EF4-FFF2-40B4-BE49-F238E27FC236}">
                  <a16:creationId xmlns:a16="http://schemas.microsoft.com/office/drawing/2014/main" id="{E785E31A-DE7A-431B-8091-9C1A7755F49F}"/>
                </a:ext>
              </a:extLst>
            </p:cNvPr>
            <p:cNvSpPr txBox="1"/>
            <p:nvPr/>
          </p:nvSpPr>
          <p:spPr>
            <a:xfrm>
              <a:off x="154868" y="187134"/>
              <a:ext cx="747772" cy="7477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670" tIns="26670" rIns="26670" bIns="26670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MY" sz="2100" kern="1200"/>
            </a:p>
          </p:txBody>
        </p:sp>
      </p:grpSp>
      <p:pic>
        <p:nvPicPr>
          <p:cNvPr id="87" name="Picture 86" descr="A picture containing arrow&#10;&#10;Description automatically generated">
            <a:extLst>
              <a:ext uri="{FF2B5EF4-FFF2-40B4-BE49-F238E27FC236}">
                <a16:creationId xmlns:a16="http://schemas.microsoft.com/office/drawing/2014/main" id="{27B7C6C6-5824-434A-900B-F18DE678BA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72" b="91795" l="3659" r="98171">
                        <a14:foregroundMark x1="18171" y1="62308" x2="18171" y2="62308"/>
                        <a14:foregroundMark x1="11463" y1="62051" x2="11463" y2="62051"/>
                        <a14:foregroundMark x1="11463" y1="62051" x2="71829" y2="39231"/>
                        <a14:foregroundMark x1="71829" y1="39231" x2="93902" y2="14359"/>
                        <a14:foregroundMark x1="5854" y1="52308" x2="19878" y2="54615"/>
                        <a14:foregroundMark x1="19878" y1="54615" x2="22927" y2="68205"/>
                        <a14:foregroundMark x1="22927" y1="68205" x2="8537" y2="76923"/>
                        <a14:foregroundMark x1="3659" y1="60513" x2="7317" y2="60513"/>
                        <a14:foregroundMark x1="13415" y1="51282" x2="98171" y2="19487"/>
                        <a14:foregroundMark x1="85976" y1="7436" x2="91220" y2="4872"/>
                        <a14:foregroundMark x1="10488" y1="91795" x2="16829" y2="88205"/>
                        <a14:foregroundMark x1="7683" y1="45641" x2="17561" y2="42821"/>
                        <a14:foregroundMark x1="17561" y1="42821" x2="27561" y2="43590"/>
                        <a14:foregroundMark x1="18902" y1="42051" x2="53049" y2="29487"/>
                        <a14:foregroundMark x1="53415" y1="31282" x2="71951" y2="22821"/>
                        <a14:foregroundMark x1="55610" y1="66154" x2="55610" y2="66154"/>
                        <a14:foregroundMark x1="57073" y1="62308" x2="56098" y2="66154"/>
                        <a14:foregroundMark x1="58415" y1="63077" x2="58415" y2="63077"/>
                        <a14:foregroundMark x1="59268" y1="57949" x2="55488" y2="512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422" y="3286924"/>
            <a:ext cx="732796" cy="348525"/>
          </a:xfrm>
          <a:prstGeom prst="rect">
            <a:avLst/>
          </a:prstGeom>
        </p:spPr>
      </p:pic>
      <p:pic>
        <p:nvPicPr>
          <p:cNvPr id="88" name="Picture 4" descr="Case update (2): Employment status - self-control not enough - Menzies Law">
            <a:extLst>
              <a:ext uri="{FF2B5EF4-FFF2-40B4-BE49-F238E27FC236}">
                <a16:creationId xmlns:a16="http://schemas.microsoft.com/office/drawing/2014/main" id="{2BD3A9F7-7110-4B96-908F-AA70B78C9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96" b="89933" l="4800" r="90000">
                        <a14:foregroundMark x1="21600" y1="74497" x2="46800" y2="77181"/>
                        <a14:foregroundMark x1="60400" y1="28859" x2="75600" y2="55034"/>
                        <a14:foregroundMark x1="85200" y1="20134" x2="56000" y2="42953"/>
                        <a14:foregroundMark x1="56000" y1="42953" x2="56000" y2="42282"/>
                        <a14:foregroundMark x1="57200" y1="15436" x2="83200" y2="66443"/>
                        <a14:foregroundMark x1="83200" y1="66443" x2="86800" y2="20805"/>
                        <a14:foregroundMark x1="86800" y1="20805" x2="88400" y2="16779"/>
                        <a14:foregroundMark x1="4800" y1="77852" x2="53200" y2="70470"/>
                        <a14:foregroundMark x1="53200" y1="70470" x2="56800" y2="67114"/>
                        <a14:foregroundMark x1="5200" y1="65772" x2="70400" y2="59732"/>
                        <a14:foregroundMark x1="7200" y1="84564" x2="48000" y2="88591"/>
                        <a14:foregroundMark x1="48000" y1="88591" x2="59200" y2="77852"/>
                        <a14:foregroundMark x1="5200" y1="88591" x2="16800" y2="791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102" y="3245111"/>
            <a:ext cx="725082" cy="432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Chevron 8">
            <a:extLst>
              <a:ext uri="{FF2B5EF4-FFF2-40B4-BE49-F238E27FC236}">
                <a16:creationId xmlns:a16="http://schemas.microsoft.com/office/drawing/2014/main" id="{E67E90A2-1883-4C63-9FD7-8B560F36FBE8}"/>
              </a:ext>
            </a:extLst>
          </p:cNvPr>
          <p:cNvSpPr/>
          <p:nvPr/>
        </p:nvSpPr>
        <p:spPr>
          <a:xfrm>
            <a:off x="3025816" y="2078171"/>
            <a:ext cx="1904300" cy="1030219"/>
          </a:xfrm>
          <a:prstGeom prst="chevron">
            <a:avLst>
              <a:gd name="adj" fmla="val 44855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28BE8688-4965-4B6C-9863-D397308BB82D}"/>
              </a:ext>
            </a:extLst>
          </p:cNvPr>
          <p:cNvSpPr txBox="1"/>
          <p:nvPr/>
        </p:nvSpPr>
        <p:spPr>
          <a:xfrm>
            <a:off x="3100270" y="3895565"/>
            <a:ext cx="1349357" cy="328231"/>
          </a:xfrm>
          <a:prstGeom prst="rect">
            <a:avLst/>
          </a:prstGeom>
          <a:noFill/>
        </p:spPr>
        <p:txBody>
          <a:bodyPr wrap="square" tIns="0" bIns="0" rtlCol="0" anchor="ctr">
            <a:spAutoFit/>
          </a:bodyPr>
          <a:lstStyle/>
          <a:p>
            <a:pPr algn="ctr"/>
            <a:r>
              <a:rPr lang="en-US" altLang="ko-KR" sz="2133" b="1">
                <a:solidFill>
                  <a:schemeClr val="accent5"/>
                </a:solidFill>
                <a:cs typeface="Arial" pitchFamily="34" charset="0"/>
              </a:rPr>
              <a:t>Associate</a:t>
            </a: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E01874E9-63AA-4E51-A345-D8E7589BAB9E}"/>
              </a:ext>
            </a:extLst>
          </p:cNvPr>
          <p:cNvCxnSpPr/>
          <p:nvPr/>
        </p:nvCxnSpPr>
        <p:spPr>
          <a:xfrm>
            <a:off x="3772831" y="3287232"/>
            <a:ext cx="0" cy="42980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67E3CB1E-136E-40CA-9BB8-3E5643ED51B2}"/>
              </a:ext>
            </a:extLst>
          </p:cNvPr>
          <p:cNvCxnSpPr/>
          <p:nvPr/>
        </p:nvCxnSpPr>
        <p:spPr>
          <a:xfrm>
            <a:off x="5424065" y="3287232"/>
            <a:ext cx="0" cy="42980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>
            <a:extLst>
              <a:ext uri="{FF2B5EF4-FFF2-40B4-BE49-F238E27FC236}">
                <a16:creationId xmlns:a16="http://schemas.microsoft.com/office/drawing/2014/main" id="{4611841F-8C3C-4142-ADF1-8A26D26B88D9}"/>
              </a:ext>
            </a:extLst>
          </p:cNvPr>
          <p:cNvSpPr txBox="1"/>
          <p:nvPr/>
        </p:nvSpPr>
        <p:spPr>
          <a:xfrm>
            <a:off x="2789810" y="4283028"/>
            <a:ext cx="1977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Employed and have less than 1 year experience</a:t>
            </a:r>
            <a:endParaRPr lang="en-US" altLang="ko-KR" sz="160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684A4A85-28A1-48AB-86FF-97AACF884244}"/>
              </a:ext>
            </a:extLst>
          </p:cNvPr>
          <p:cNvSpPr txBox="1"/>
          <p:nvPr/>
        </p:nvSpPr>
        <p:spPr>
          <a:xfrm>
            <a:off x="3574049" y="2295549"/>
            <a:ext cx="1049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32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AIIA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AEFEEEAD-B3CF-4AB7-B8E4-3CFCEEF48EA5}"/>
              </a:ext>
            </a:extLst>
          </p:cNvPr>
          <p:cNvGrpSpPr/>
          <p:nvPr/>
        </p:nvGrpSpPr>
        <p:grpSpPr>
          <a:xfrm>
            <a:off x="4656736" y="3153183"/>
            <a:ext cx="725082" cy="697588"/>
            <a:chOff x="0" y="32266"/>
            <a:chExt cx="1057508" cy="1057508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6858066C-292E-4D20-8FB0-4D9AC902F350}"/>
                </a:ext>
              </a:extLst>
            </p:cNvPr>
            <p:cNvSpPr/>
            <p:nvPr/>
          </p:nvSpPr>
          <p:spPr>
            <a:xfrm>
              <a:off x="0" y="32266"/>
              <a:ext cx="1057508" cy="1057508"/>
            </a:xfrm>
            <a:prstGeom prst="ellipse">
              <a:avLst/>
            </a:prstGeom>
            <a:blipFill rotWithShape="0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5000" r="-25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MY"/>
            </a:p>
          </p:txBody>
        </p:sp>
        <p:sp>
          <p:nvSpPr>
            <p:cNvPr id="97" name="Oval 4">
              <a:extLst>
                <a:ext uri="{FF2B5EF4-FFF2-40B4-BE49-F238E27FC236}">
                  <a16:creationId xmlns:a16="http://schemas.microsoft.com/office/drawing/2014/main" id="{C31E4C79-154E-4168-821D-56FEE1B95563}"/>
                </a:ext>
              </a:extLst>
            </p:cNvPr>
            <p:cNvSpPr txBox="1"/>
            <p:nvPr/>
          </p:nvSpPr>
          <p:spPr>
            <a:xfrm>
              <a:off x="154868" y="187134"/>
              <a:ext cx="747772" cy="7477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670" tIns="26670" rIns="26670" bIns="26670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MY" sz="2100" kern="1200"/>
            </a:p>
          </p:txBody>
        </p:sp>
      </p:grpSp>
      <p:pic>
        <p:nvPicPr>
          <p:cNvPr id="98" name="Picture 97" descr="A picture containing arrow&#10;&#10;Description automatically generated">
            <a:extLst>
              <a:ext uri="{FF2B5EF4-FFF2-40B4-BE49-F238E27FC236}">
                <a16:creationId xmlns:a16="http://schemas.microsoft.com/office/drawing/2014/main" id="{62987272-8414-4424-AD5C-7C934A32DB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72" b="91795" l="3659" r="98171">
                        <a14:foregroundMark x1="18171" y1="62308" x2="18171" y2="62308"/>
                        <a14:foregroundMark x1="11463" y1="62051" x2="11463" y2="62051"/>
                        <a14:foregroundMark x1="11463" y1="62051" x2="71829" y2="39231"/>
                        <a14:foregroundMark x1="71829" y1="39231" x2="93902" y2="14359"/>
                        <a14:foregroundMark x1="5854" y1="52308" x2="19878" y2="54615"/>
                        <a14:foregroundMark x1="19878" y1="54615" x2="22927" y2="68205"/>
                        <a14:foregroundMark x1="22927" y1="68205" x2="8537" y2="76923"/>
                        <a14:foregroundMark x1="3659" y1="60513" x2="7317" y2="60513"/>
                        <a14:foregroundMark x1="13415" y1="51282" x2="98171" y2="19487"/>
                        <a14:foregroundMark x1="85976" y1="7436" x2="91220" y2="4872"/>
                        <a14:foregroundMark x1="10488" y1="91795" x2="16829" y2="88205"/>
                        <a14:foregroundMark x1="7683" y1="45641" x2="17561" y2="42821"/>
                        <a14:foregroundMark x1="17561" y1="42821" x2="27561" y2="43590"/>
                        <a14:foregroundMark x1="18902" y1="42051" x2="53049" y2="29487"/>
                        <a14:foregroundMark x1="53415" y1="31282" x2="71951" y2="22821"/>
                        <a14:foregroundMark x1="55610" y1="66154" x2="55610" y2="66154"/>
                        <a14:foregroundMark x1="57073" y1="62308" x2="56098" y2="66154"/>
                        <a14:foregroundMark x1="58415" y1="63077" x2="58415" y2="63077"/>
                        <a14:foregroundMark x1="59268" y1="57949" x2="55488" y2="512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421" y="3286923"/>
            <a:ext cx="732796" cy="348525"/>
          </a:xfrm>
          <a:prstGeom prst="rect">
            <a:avLst/>
          </a:prstGeom>
        </p:spPr>
      </p:pic>
      <p:pic>
        <p:nvPicPr>
          <p:cNvPr id="99" name="Picture 4" descr="Case update (2): Employment status - self-control not enough - Menzies Law">
            <a:extLst>
              <a:ext uri="{FF2B5EF4-FFF2-40B4-BE49-F238E27FC236}">
                <a16:creationId xmlns:a16="http://schemas.microsoft.com/office/drawing/2014/main" id="{46B669B5-703F-46E1-B53E-A78BEEF8F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96" b="89933" l="4800" r="90000">
                        <a14:foregroundMark x1="21600" y1="74497" x2="46800" y2="77181"/>
                        <a14:foregroundMark x1="60400" y1="28859" x2="75600" y2="55034"/>
                        <a14:foregroundMark x1="85200" y1="20134" x2="56000" y2="42953"/>
                        <a14:foregroundMark x1="56000" y1="42953" x2="56000" y2="42282"/>
                        <a14:foregroundMark x1="57200" y1="15436" x2="83200" y2="66443"/>
                        <a14:foregroundMark x1="83200" y1="66443" x2="86800" y2="20805"/>
                        <a14:foregroundMark x1="86800" y1="20805" x2="88400" y2="16779"/>
                        <a14:foregroundMark x1="4800" y1="77852" x2="53200" y2="70470"/>
                        <a14:foregroundMark x1="53200" y1="70470" x2="56800" y2="67114"/>
                        <a14:foregroundMark x1="5200" y1="65772" x2="70400" y2="59732"/>
                        <a14:foregroundMark x1="7200" y1="84564" x2="48000" y2="88591"/>
                        <a14:foregroundMark x1="48000" y1="88591" x2="59200" y2="77852"/>
                        <a14:foregroundMark x1="5200" y1="88591" x2="16800" y2="791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101" y="3245110"/>
            <a:ext cx="725082" cy="432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A picture containing icon&#10;&#10;Description automatically generated">
            <a:extLst>
              <a:ext uri="{FF2B5EF4-FFF2-40B4-BE49-F238E27FC236}">
                <a16:creationId xmlns:a16="http://schemas.microsoft.com/office/drawing/2014/main" id="{962D21C5-0580-4229-8170-4CF7A378D8B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342" y="6317263"/>
            <a:ext cx="1094400" cy="42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80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/>
      <p:bldP spid="23" grpId="0"/>
      <p:bldP spid="24" grpId="0"/>
      <p:bldP spid="25" grpId="0"/>
      <p:bldP spid="26" grpId="0"/>
      <p:bldP spid="28" grpId="0"/>
      <p:bldP spid="29" grpId="0"/>
      <p:bldP spid="30" grpId="0"/>
      <p:bldP spid="64" grpId="0" animBg="1"/>
      <p:bldP spid="68" grpId="0"/>
      <p:bldP spid="70" grpId="0"/>
      <p:bldP spid="77" grpId="0"/>
      <p:bldP spid="81" grpId="0"/>
      <p:bldP spid="89" grpId="0" animBg="1"/>
      <p:bldP spid="90" grpId="0"/>
      <p:bldP spid="93" grpId="0"/>
      <p:bldP spid="9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Arc 51">
            <a:extLst>
              <a:ext uri="{FF2B5EF4-FFF2-40B4-BE49-F238E27FC236}">
                <a16:creationId xmlns:a16="http://schemas.microsoft.com/office/drawing/2014/main" id="{3896AE81-2F89-496B-B924-79B6C9F87FF5}"/>
              </a:ext>
            </a:extLst>
          </p:cNvPr>
          <p:cNvSpPr/>
          <p:nvPr/>
        </p:nvSpPr>
        <p:spPr>
          <a:xfrm rot="4231441">
            <a:off x="2865622" y="4611897"/>
            <a:ext cx="461999" cy="1944412"/>
          </a:xfrm>
          <a:prstGeom prst="arc">
            <a:avLst>
              <a:gd name="adj1" fmla="val 16199103"/>
              <a:gd name="adj2" fmla="val 5433205"/>
            </a:avLst>
          </a:prstGeom>
          <a:ln w="53975">
            <a:gradFill>
              <a:gsLst>
                <a:gs pos="82000">
                  <a:srgbClr val="D9D9D9"/>
                </a:gs>
                <a:gs pos="0">
                  <a:schemeClr val="bg1">
                    <a:lumMod val="85000"/>
                    <a:alpha val="0"/>
                  </a:schemeClr>
                </a:gs>
                <a:gs pos="20000">
                  <a:schemeClr val="bg1">
                    <a:lumMod val="85000"/>
                  </a:schemeClr>
                </a:gs>
                <a:gs pos="100000">
                  <a:schemeClr val="bg1">
                    <a:lumMod val="85000"/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3768F6D5-F3AC-4805-89F4-CF6837F17942}"/>
              </a:ext>
            </a:extLst>
          </p:cNvPr>
          <p:cNvSpPr txBox="1">
            <a:spLocks/>
          </p:cNvSpPr>
          <p:nvPr/>
        </p:nvSpPr>
        <p:spPr>
          <a:xfrm>
            <a:off x="0" y="135638"/>
            <a:ext cx="12126019" cy="724247"/>
          </a:xfrm>
          <a:custGeom>
            <a:avLst/>
            <a:gdLst>
              <a:gd name="connsiteX0" fmla="*/ 0 w 1439862"/>
              <a:gd name="connsiteY0" fmla="*/ 1439863 h 1439863"/>
              <a:gd name="connsiteX1" fmla="*/ 0 w 1439862"/>
              <a:gd name="connsiteY1" fmla="*/ 0 h 1439863"/>
              <a:gd name="connsiteX2" fmla="*/ 1439862 w 1439862"/>
              <a:gd name="connsiteY2" fmla="*/ 1439863 h 1439863"/>
              <a:gd name="connsiteX3" fmla="*/ 0 w 1439862"/>
              <a:gd name="connsiteY3" fmla="*/ 1439863 h 1439863"/>
              <a:gd name="connsiteX0" fmla="*/ 1455576 w 1455576"/>
              <a:gd name="connsiteY0" fmla="*/ 2949 h 1439863"/>
              <a:gd name="connsiteX1" fmla="*/ 0 w 1455576"/>
              <a:gd name="connsiteY1" fmla="*/ 0 h 1439863"/>
              <a:gd name="connsiteX2" fmla="*/ 1439862 w 1455576"/>
              <a:gd name="connsiteY2" fmla="*/ 1439863 h 1439863"/>
              <a:gd name="connsiteX3" fmla="*/ 1455576 w 1455576"/>
              <a:gd name="connsiteY3" fmla="*/ 2949 h 1439863"/>
              <a:gd name="connsiteX0" fmla="*/ 1455576 w 1455576"/>
              <a:gd name="connsiteY0" fmla="*/ 0 h 1464906"/>
              <a:gd name="connsiteX1" fmla="*/ 0 w 1455576"/>
              <a:gd name="connsiteY1" fmla="*/ 25043 h 1464906"/>
              <a:gd name="connsiteX2" fmla="*/ 1439862 w 1455576"/>
              <a:gd name="connsiteY2" fmla="*/ 1464906 h 1464906"/>
              <a:gd name="connsiteX3" fmla="*/ 1455576 w 1455576"/>
              <a:gd name="connsiteY3" fmla="*/ 0 h 1464906"/>
              <a:gd name="connsiteX0" fmla="*/ 1455576 w 1455576"/>
              <a:gd name="connsiteY0" fmla="*/ 12280 h 1439863"/>
              <a:gd name="connsiteX1" fmla="*/ 0 w 1455576"/>
              <a:gd name="connsiteY1" fmla="*/ 0 h 1439863"/>
              <a:gd name="connsiteX2" fmla="*/ 1439862 w 1455576"/>
              <a:gd name="connsiteY2" fmla="*/ 1439863 h 1439863"/>
              <a:gd name="connsiteX3" fmla="*/ 1455576 w 1455576"/>
              <a:gd name="connsiteY3" fmla="*/ 12280 h 1439863"/>
              <a:gd name="connsiteX0" fmla="*/ 1455576 w 1477184"/>
              <a:gd name="connsiteY0" fmla="*/ 12280 h 1439863"/>
              <a:gd name="connsiteX1" fmla="*/ 0 w 1477184"/>
              <a:gd name="connsiteY1" fmla="*/ 0 h 1439863"/>
              <a:gd name="connsiteX2" fmla="*/ 1477184 w 1477184"/>
              <a:gd name="connsiteY2" fmla="*/ 1439863 h 1439863"/>
              <a:gd name="connsiteX3" fmla="*/ 1455576 w 1477184"/>
              <a:gd name="connsiteY3" fmla="*/ 12280 h 1439863"/>
              <a:gd name="connsiteX0" fmla="*/ 1464907 w 1477184"/>
              <a:gd name="connsiteY0" fmla="*/ 12280 h 1439863"/>
              <a:gd name="connsiteX1" fmla="*/ 0 w 1477184"/>
              <a:gd name="connsiteY1" fmla="*/ 0 h 1439863"/>
              <a:gd name="connsiteX2" fmla="*/ 1477184 w 1477184"/>
              <a:gd name="connsiteY2" fmla="*/ 1439863 h 1439863"/>
              <a:gd name="connsiteX3" fmla="*/ 1464907 w 1477184"/>
              <a:gd name="connsiteY3" fmla="*/ 12280 h 1439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77184" h="1439863">
                <a:moveTo>
                  <a:pt x="1464907" y="12280"/>
                </a:moveTo>
                <a:lnTo>
                  <a:pt x="0" y="0"/>
                </a:lnTo>
                <a:lnTo>
                  <a:pt x="1477184" y="1439863"/>
                </a:lnTo>
                <a:lnTo>
                  <a:pt x="1464907" y="12280"/>
                </a:lnTo>
                <a:close/>
              </a:path>
            </a:pathLst>
          </a:cu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>
                <a:solidFill>
                  <a:schemeClr val="accent3"/>
                </a:solidFill>
                <a:latin typeface="Montserrat" panose="020B0604020202020204" charset="0"/>
              </a:rPr>
              <a:t>INDIVIDUAL MEMBERSHIP BENEFIT</a:t>
            </a:r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275B25D5-7CB9-47A5-B9AE-E29370477967}"/>
              </a:ext>
            </a:extLst>
          </p:cNvPr>
          <p:cNvSpPr/>
          <p:nvPr/>
        </p:nvSpPr>
        <p:spPr>
          <a:xfrm>
            <a:off x="618259" y="1938806"/>
            <a:ext cx="3970151" cy="3970151"/>
          </a:xfrm>
          <a:prstGeom prst="arc">
            <a:avLst>
              <a:gd name="adj1" fmla="val 16200000"/>
              <a:gd name="adj2" fmla="val 5433205"/>
            </a:avLst>
          </a:prstGeom>
          <a:ln w="53975">
            <a:gradFill>
              <a:gsLst>
                <a:gs pos="82000">
                  <a:srgbClr val="D9D9D9"/>
                </a:gs>
                <a:gs pos="0">
                  <a:schemeClr val="bg1">
                    <a:lumMod val="85000"/>
                    <a:alpha val="0"/>
                  </a:schemeClr>
                </a:gs>
                <a:gs pos="20000">
                  <a:schemeClr val="bg1">
                    <a:lumMod val="85000"/>
                  </a:schemeClr>
                </a:gs>
                <a:gs pos="100000">
                  <a:schemeClr val="bg1">
                    <a:lumMod val="85000"/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3966DAD-3388-4A7C-B363-C160155A4F2D}"/>
              </a:ext>
            </a:extLst>
          </p:cNvPr>
          <p:cNvSpPr/>
          <p:nvPr/>
        </p:nvSpPr>
        <p:spPr>
          <a:xfrm>
            <a:off x="3242330" y="1968456"/>
            <a:ext cx="216118" cy="21611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9EDE352-9ED0-4C69-950A-5DCFF1A6675F}"/>
              </a:ext>
            </a:extLst>
          </p:cNvPr>
          <p:cNvSpPr/>
          <p:nvPr/>
        </p:nvSpPr>
        <p:spPr>
          <a:xfrm>
            <a:off x="5169330" y="1825365"/>
            <a:ext cx="549613" cy="54961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2C3E886-32C0-4BEE-88E8-79BA726BE68F}"/>
              </a:ext>
            </a:extLst>
          </p:cNvPr>
          <p:cNvGrpSpPr/>
          <p:nvPr/>
        </p:nvGrpSpPr>
        <p:grpSpPr>
          <a:xfrm>
            <a:off x="5812515" y="1866831"/>
            <a:ext cx="4682657" cy="369332"/>
            <a:chOff x="4660325" y="1764549"/>
            <a:chExt cx="3944123" cy="369172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3417F39-F488-43C5-89EC-DEEF37CCFC84}"/>
                </a:ext>
              </a:extLst>
            </p:cNvPr>
            <p:cNvSpPr txBox="1"/>
            <p:nvPr/>
          </p:nvSpPr>
          <p:spPr>
            <a:xfrm>
              <a:off x="4716015" y="1846565"/>
              <a:ext cx="3888433" cy="276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ko-KR" altLang="en-US" sz="12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D6E5A1F-1573-4078-A158-BE7E6EDAA004}"/>
                </a:ext>
              </a:extLst>
            </p:cNvPr>
            <p:cNvSpPr txBox="1"/>
            <p:nvPr/>
          </p:nvSpPr>
          <p:spPr>
            <a:xfrm>
              <a:off x="4660325" y="1764549"/>
              <a:ext cx="3888433" cy="369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Complimentary Networking Session</a:t>
              </a:r>
              <a:endParaRPr lang="ko-KR" altLang="en-US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5" name="Oval 24">
            <a:extLst>
              <a:ext uri="{FF2B5EF4-FFF2-40B4-BE49-F238E27FC236}">
                <a16:creationId xmlns:a16="http://schemas.microsoft.com/office/drawing/2014/main" id="{F73271DB-4445-46C1-A554-DAE576E41F42}"/>
              </a:ext>
            </a:extLst>
          </p:cNvPr>
          <p:cNvSpPr/>
          <p:nvPr/>
        </p:nvSpPr>
        <p:spPr>
          <a:xfrm>
            <a:off x="6114957" y="3661611"/>
            <a:ext cx="549613" cy="54961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9E21A77-5ABF-48AB-AF63-0868D2953DE8}"/>
              </a:ext>
            </a:extLst>
          </p:cNvPr>
          <p:cNvSpPr txBox="1"/>
          <p:nvPr/>
        </p:nvSpPr>
        <p:spPr>
          <a:xfrm>
            <a:off x="6857063" y="3720343"/>
            <a:ext cx="4616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>
                <a:solidFill>
                  <a:schemeClr val="tx1">
                    <a:lumMod val="75000"/>
                    <a:lumOff val="25000"/>
                  </a:schemeClr>
                </a:solidFill>
              </a:rPr>
              <a:t>Access to Global Website and IA Journal </a:t>
            </a:r>
            <a:endParaRPr lang="ko-KR" altLang="en-US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E3D21C7-5AE7-428A-BE32-280D87701774}"/>
              </a:ext>
            </a:extLst>
          </p:cNvPr>
          <p:cNvSpPr/>
          <p:nvPr/>
        </p:nvSpPr>
        <p:spPr>
          <a:xfrm>
            <a:off x="5045503" y="5497857"/>
            <a:ext cx="549613" cy="54961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0D265A5-FF18-406C-9CC0-D4A7568066C1}"/>
              </a:ext>
            </a:extLst>
          </p:cNvPr>
          <p:cNvSpPr txBox="1"/>
          <p:nvPr/>
        </p:nvSpPr>
        <p:spPr>
          <a:xfrm>
            <a:off x="5716688" y="5621920"/>
            <a:ext cx="4616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>
                <a:solidFill>
                  <a:schemeClr val="tx1">
                    <a:lumMod val="75000"/>
                    <a:lumOff val="25000"/>
                  </a:schemeClr>
                </a:solidFill>
              </a:rPr>
              <a:t>Resource Centre</a:t>
            </a:r>
            <a:endParaRPr lang="ko-KR" altLang="en-US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C867EEE-5446-4668-B41D-B3B884E4C1E8}"/>
              </a:ext>
            </a:extLst>
          </p:cNvPr>
          <p:cNvSpPr/>
          <p:nvPr/>
        </p:nvSpPr>
        <p:spPr>
          <a:xfrm>
            <a:off x="5865025" y="2743488"/>
            <a:ext cx="549613" cy="54961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6663D7A-CAC1-425B-82C6-32A9F58D95B1}"/>
              </a:ext>
            </a:extLst>
          </p:cNvPr>
          <p:cNvSpPr txBox="1"/>
          <p:nvPr/>
        </p:nvSpPr>
        <p:spPr>
          <a:xfrm>
            <a:off x="6576211" y="2793587"/>
            <a:ext cx="4616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>
                <a:solidFill>
                  <a:schemeClr val="tx1">
                    <a:lumMod val="75000"/>
                    <a:lumOff val="25000"/>
                  </a:schemeClr>
                </a:solidFill>
              </a:rPr>
              <a:t>Discount on Educational Products</a:t>
            </a:r>
            <a:endParaRPr lang="ko-KR" altLang="en-US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4361AAC-8BF6-4710-9299-817244118D6C}"/>
              </a:ext>
            </a:extLst>
          </p:cNvPr>
          <p:cNvSpPr/>
          <p:nvPr/>
        </p:nvSpPr>
        <p:spPr>
          <a:xfrm>
            <a:off x="5889408" y="4579734"/>
            <a:ext cx="549613" cy="54961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0A8AC38-FE4F-4656-868B-B473B4D7072F}"/>
              </a:ext>
            </a:extLst>
          </p:cNvPr>
          <p:cNvSpPr txBox="1"/>
          <p:nvPr/>
        </p:nvSpPr>
        <p:spPr>
          <a:xfrm>
            <a:off x="6609775" y="4630126"/>
            <a:ext cx="5228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>
                <a:solidFill>
                  <a:schemeClr val="tx1">
                    <a:lumMod val="75000"/>
                    <a:lumOff val="25000"/>
                  </a:schemeClr>
                </a:solidFill>
              </a:rPr>
              <a:t>Exclusive member pricing for Trainings, Certification &amp; Tuition Classes</a:t>
            </a:r>
            <a:endParaRPr lang="ko-KR" altLang="en-US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6A1BB22-6697-4BE9-B761-BF97678C6319}"/>
              </a:ext>
            </a:extLst>
          </p:cNvPr>
          <p:cNvSpPr/>
          <p:nvPr/>
        </p:nvSpPr>
        <p:spPr>
          <a:xfrm>
            <a:off x="4271386" y="2886580"/>
            <a:ext cx="216118" cy="21611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56824645-BCBE-4D39-8383-ECA7DFCB629D}"/>
              </a:ext>
            </a:extLst>
          </p:cNvPr>
          <p:cNvSpPr/>
          <p:nvPr/>
        </p:nvSpPr>
        <p:spPr>
          <a:xfrm>
            <a:off x="4504262" y="3804702"/>
            <a:ext cx="216118" cy="21611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09701CB-46B5-412E-AC2C-4383DE47FB4B}"/>
              </a:ext>
            </a:extLst>
          </p:cNvPr>
          <p:cNvSpPr/>
          <p:nvPr/>
        </p:nvSpPr>
        <p:spPr>
          <a:xfrm>
            <a:off x="4250934" y="4722826"/>
            <a:ext cx="216118" cy="21611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B917B98-BE07-4578-8C37-7CDBDDCB9F17}"/>
              </a:ext>
            </a:extLst>
          </p:cNvPr>
          <p:cNvSpPr/>
          <p:nvPr/>
        </p:nvSpPr>
        <p:spPr>
          <a:xfrm>
            <a:off x="3359602" y="5589146"/>
            <a:ext cx="216118" cy="21611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F8F8A9E-0598-4B31-8B80-8CB8125CA173}"/>
              </a:ext>
            </a:extLst>
          </p:cNvPr>
          <p:cNvCxnSpPr>
            <a:cxnSpLocks/>
          </p:cNvCxnSpPr>
          <p:nvPr/>
        </p:nvCxnSpPr>
        <p:spPr>
          <a:xfrm>
            <a:off x="3773842" y="2076563"/>
            <a:ext cx="1080470" cy="1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255E53A-00CE-48B0-92CD-4791119CA77A}"/>
              </a:ext>
            </a:extLst>
          </p:cNvPr>
          <p:cNvCxnSpPr>
            <a:cxnSpLocks/>
          </p:cNvCxnSpPr>
          <p:nvPr/>
        </p:nvCxnSpPr>
        <p:spPr>
          <a:xfrm>
            <a:off x="4636218" y="2994686"/>
            <a:ext cx="1080470" cy="1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E71A755-316B-4110-82AD-56299B4104D2}"/>
              </a:ext>
            </a:extLst>
          </p:cNvPr>
          <p:cNvCxnSpPr>
            <a:cxnSpLocks/>
          </p:cNvCxnSpPr>
          <p:nvPr/>
        </p:nvCxnSpPr>
        <p:spPr>
          <a:xfrm>
            <a:off x="4877622" y="3912809"/>
            <a:ext cx="1080470" cy="1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F372B60-DE91-4681-8B75-79597685990C}"/>
              </a:ext>
            </a:extLst>
          </p:cNvPr>
          <p:cNvCxnSpPr>
            <a:cxnSpLocks/>
          </p:cNvCxnSpPr>
          <p:nvPr/>
        </p:nvCxnSpPr>
        <p:spPr>
          <a:xfrm>
            <a:off x="4638184" y="4830932"/>
            <a:ext cx="1080470" cy="1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2004C3A-881D-486B-9100-62FBF89EB920}"/>
              </a:ext>
            </a:extLst>
          </p:cNvPr>
          <p:cNvCxnSpPr>
            <a:cxnSpLocks/>
          </p:cNvCxnSpPr>
          <p:nvPr/>
        </p:nvCxnSpPr>
        <p:spPr>
          <a:xfrm>
            <a:off x="3711928" y="5749055"/>
            <a:ext cx="1080470" cy="1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Freeform 18">
            <a:extLst>
              <a:ext uri="{FF2B5EF4-FFF2-40B4-BE49-F238E27FC236}">
                <a16:creationId xmlns:a16="http://schemas.microsoft.com/office/drawing/2014/main" id="{DEC3174E-1A10-40C5-866B-A8A5044C1AE9}"/>
              </a:ext>
            </a:extLst>
          </p:cNvPr>
          <p:cNvSpPr/>
          <p:nvPr/>
        </p:nvSpPr>
        <p:spPr>
          <a:xfrm>
            <a:off x="7769856" y="3773471"/>
            <a:ext cx="45719" cy="45719"/>
          </a:xfrm>
          <a:custGeom>
            <a:avLst/>
            <a:gdLst/>
            <a:ahLst/>
            <a:cxnLst/>
            <a:rect l="l" t="t" r="r" b="b"/>
            <a:pathLst>
              <a:path w="3307788" h="2669631">
                <a:moveTo>
                  <a:pt x="2793832" y="1478391"/>
                </a:moveTo>
                <a:cubicBezTo>
                  <a:pt x="2772990" y="1635402"/>
                  <a:pt x="2717678" y="1784517"/>
                  <a:pt x="2633007" y="1915952"/>
                </a:cubicBezTo>
                <a:cubicBezTo>
                  <a:pt x="2695386" y="1951862"/>
                  <a:pt x="2772768" y="1955673"/>
                  <a:pt x="2841607" y="1924185"/>
                </a:cubicBezTo>
                <a:cubicBezTo>
                  <a:pt x="2943442" y="1877605"/>
                  <a:pt x="2999062" y="1766364"/>
                  <a:pt x="2975226" y="1656948"/>
                </a:cubicBezTo>
                <a:cubicBezTo>
                  <a:pt x="2955176" y="1564911"/>
                  <a:pt x="2883463" y="1495086"/>
                  <a:pt x="2793832" y="1478391"/>
                </a:cubicBezTo>
                <a:close/>
                <a:moveTo>
                  <a:pt x="2807611" y="1247700"/>
                </a:moveTo>
                <a:lnTo>
                  <a:pt x="2807472" y="1256060"/>
                </a:lnTo>
                <a:cubicBezTo>
                  <a:pt x="2994195" y="1281771"/>
                  <a:pt x="3148201" y="1421768"/>
                  <a:pt x="3189276" y="1610317"/>
                </a:cubicBezTo>
                <a:cubicBezTo>
                  <a:pt x="3235041" y="1820393"/>
                  <a:pt x="3128252" y="2033972"/>
                  <a:pt x="2932732" y="2123406"/>
                </a:cubicBezTo>
                <a:cubicBezTo>
                  <a:pt x="2789297" y="2189015"/>
                  <a:pt x="2626543" y="2174805"/>
                  <a:pt x="2499470" y="2094044"/>
                </a:cubicBezTo>
                <a:cubicBezTo>
                  <a:pt x="2427194" y="2172627"/>
                  <a:pt x="2343030" y="2241391"/>
                  <a:pt x="2248861" y="2297980"/>
                </a:cubicBezTo>
                <a:cubicBezTo>
                  <a:pt x="2178351" y="2340352"/>
                  <a:pt x="2104446" y="2374567"/>
                  <a:pt x="2027600" y="2398134"/>
                </a:cubicBezTo>
                <a:lnTo>
                  <a:pt x="3307788" y="2397615"/>
                </a:lnTo>
                <a:cubicBezTo>
                  <a:pt x="3265361" y="2549905"/>
                  <a:pt x="2537441" y="2669620"/>
                  <a:pt x="1653814" y="2669631"/>
                </a:cubicBezTo>
                <a:cubicBezTo>
                  <a:pt x="773102" y="2669642"/>
                  <a:pt x="46417" y="2550707"/>
                  <a:pt x="0" y="2398955"/>
                </a:cubicBezTo>
                <a:lnTo>
                  <a:pt x="1280678" y="2398436"/>
                </a:lnTo>
                <a:cubicBezTo>
                  <a:pt x="1203764" y="2374915"/>
                  <a:pt x="1129786" y="2340732"/>
                  <a:pt x="1059201" y="2298380"/>
                </a:cubicBezTo>
                <a:cubicBezTo>
                  <a:pt x="693039" y="2078675"/>
                  <a:pt x="477900" y="1674935"/>
                  <a:pt x="499745" y="1248476"/>
                </a:cubicBezTo>
                <a:close/>
                <a:moveTo>
                  <a:pt x="1331611" y="201752"/>
                </a:moveTo>
                <a:cubicBezTo>
                  <a:pt x="1206335" y="290902"/>
                  <a:pt x="1124761" y="308382"/>
                  <a:pt x="1132336" y="435988"/>
                </a:cubicBezTo>
                <a:cubicBezTo>
                  <a:pt x="1160888" y="640507"/>
                  <a:pt x="1527973" y="617783"/>
                  <a:pt x="1498839" y="840365"/>
                </a:cubicBezTo>
                <a:cubicBezTo>
                  <a:pt x="1455138" y="960979"/>
                  <a:pt x="1395705" y="987199"/>
                  <a:pt x="1213910" y="1052459"/>
                </a:cubicBezTo>
                <a:cubicBezTo>
                  <a:pt x="1331028" y="972050"/>
                  <a:pt x="1364241" y="921357"/>
                  <a:pt x="1360745" y="809484"/>
                </a:cubicBezTo>
                <a:cubicBezTo>
                  <a:pt x="1360746" y="646916"/>
                  <a:pt x="1111360" y="626523"/>
                  <a:pt x="1020462" y="495421"/>
                </a:cubicBezTo>
                <a:cubicBezTo>
                  <a:pt x="941218" y="374224"/>
                  <a:pt x="1061250" y="280996"/>
                  <a:pt x="1331611" y="201752"/>
                </a:cubicBezTo>
                <a:close/>
                <a:moveTo>
                  <a:pt x="2164365" y="80223"/>
                </a:moveTo>
                <a:cubicBezTo>
                  <a:pt x="2021192" y="182108"/>
                  <a:pt x="1927964" y="202086"/>
                  <a:pt x="1936621" y="347922"/>
                </a:cubicBezTo>
                <a:cubicBezTo>
                  <a:pt x="1969252" y="581657"/>
                  <a:pt x="2388778" y="555687"/>
                  <a:pt x="2355482" y="810066"/>
                </a:cubicBezTo>
                <a:cubicBezTo>
                  <a:pt x="2305538" y="947910"/>
                  <a:pt x="2237615" y="977876"/>
                  <a:pt x="2029849" y="1052459"/>
                </a:cubicBezTo>
                <a:cubicBezTo>
                  <a:pt x="2163698" y="960563"/>
                  <a:pt x="2201656" y="902628"/>
                  <a:pt x="2197660" y="774773"/>
                </a:cubicBezTo>
                <a:cubicBezTo>
                  <a:pt x="2197661" y="588982"/>
                  <a:pt x="1912649" y="565676"/>
                  <a:pt x="1808765" y="415844"/>
                </a:cubicBezTo>
                <a:cubicBezTo>
                  <a:pt x="1718201" y="277334"/>
                  <a:pt x="1855380" y="170787"/>
                  <a:pt x="2164365" y="80223"/>
                </a:cubicBezTo>
                <a:close/>
                <a:moveTo>
                  <a:pt x="1754169" y="0"/>
                </a:moveTo>
                <a:cubicBezTo>
                  <a:pt x="1583512" y="121444"/>
                  <a:pt x="1472387" y="145257"/>
                  <a:pt x="1482706" y="319088"/>
                </a:cubicBezTo>
                <a:cubicBezTo>
                  <a:pt x="1521601" y="597693"/>
                  <a:pt x="2021663" y="566738"/>
                  <a:pt x="1981975" y="869950"/>
                </a:cubicBezTo>
                <a:cubicBezTo>
                  <a:pt x="1922443" y="1034256"/>
                  <a:pt x="1841481" y="1069974"/>
                  <a:pt x="1593831" y="1158875"/>
                </a:cubicBezTo>
                <a:cubicBezTo>
                  <a:pt x="1753374" y="1049338"/>
                  <a:pt x="1798619" y="980281"/>
                  <a:pt x="1793856" y="827882"/>
                </a:cubicBezTo>
                <a:cubicBezTo>
                  <a:pt x="1793857" y="606424"/>
                  <a:pt x="1454132" y="578644"/>
                  <a:pt x="1330306" y="400050"/>
                </a:cubicBezTo>
                <a:cubicBezTo>
                  <a:pt x="1222356" y="234950"/>
                  <a:pt x="1385869" y="107950"/>
                  <a:pt x="175416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46" name="Block Arc 25">
            <a:extLst>
              <a:ext uri="{FF2B5EF4-FFF2-40B4-BE49-F238E27FC236}">
                <a16:creationId xmlns:a16="http://schemas.microsoft.com/office/drawing/2014/main" id="{F36F44BB-286D-4458-9C15-040D354D144E}"/>
              </a:ext>
            </a:extLst>
          </p:cNvPr>
          <p:cNvSpPr>
            <a:spLocks noChangeAspect="1"/>
          </p:cNvSpPr>
          <p:nvPr/>
        </p:nvSpPr>
        <p:spPr>
          <a:xfrm>
            <a:off x="6278740" y="3756344"/>
            <a:ext cx="236253" cy="341315"/>
          </a:xfrm>
          <a:custGeom>
            <a:avLst/>
            <a:gdLst/>
            <a:ahLst/>
            <a:cxnLst/>
            <a:rect l="l" t="t" r="r" b="b"/>
            <a:pathLst>
              <a:path w="2215656" h="3200962">
                <a:moveTo>
                  <a:pt x="1107829" y="2097026"/>
                </a:moveTo>
                <a:cubicBezTo>
                  <a:pt x="1025315" y="2097026"/>
                  <a:pt x="958423" y="2163918"/>
                  <a:pt x="958423" y="2246432"/>
                </a:cubicBezTo>
                <a:cubicBezTo>
                  <a:pt x="958423" y="2302715"/>
                  <a:pt x="989546" y="2351730"/>
                  <a:pt x="1036590" y="2375275"/>
                </a:cubicBezTo>
                <a:lnTo>
                  <a:pt x="985422" y="2684898"/>
                </a:lnTo>
                <a:lnTo>
                  <a:pt x="1230236" y="2684898"/>
                </a:lnTo>
                <a:lnTo>
                  <a:pt x="1179068" y="2375275"/>
                </a:lnTo>
                <a:cubicBezTo>
                  <a:pt x="1226112" y="2351730"/>
                  <a:pt x="1257234" y="2302715"/>
                  <a:pt x="1257234" y="2246432"/>
                </a:cubicBezTo>
                <a:cubicBezTo>
                  <a:pt x="1257234" y="2163918"/>
                  <a:pt x="1190343" y="2097026"/>
                  <a:pt x="1107829" y="2097026"/>
                </a:cubicBezTo>
                <a:close/>
                <a:moveTo>
                  <a:pt x="1102513" y="266871"/>
                </a:moveTo>
                <a:cubicBezTo>
                  <a:pt x="874876" y="269781"/>
                  <a:pt x="691868" y="455143"/>
                  <a:pt x="691868" y="682798"/>
                </a:cubicBezTo>
                <a:lnTo>
                  <a:pt x="690469" y="682798"/>
                </a:lnTo>
                <a:lnTo>
                  <a:pt x="690469" y="1580962"/>
                </a:lnTo>
                <a:lnTo>
                  <a:pt x="1525188" y="1580962"/>
                </a:lnTo>
                <a:lnTo>
                  <a:pt x="1525188" y="672127"/>
                </a:lnTo>
                <a:lnTo>
                  <a:pt x="1523654" y="672166"/>
                </a:lnTo>
                <a:cubicBezTo>
                  <a:pt x="1517835" y="444585"/>
                  <a:pt x="1330149" y="263961"/>
                  <a:pt x="1102513" y="266871"/>
                </a:cubicBezTo>
                <a:close/>
                <a:moveTo>
                  <a:pt x="1099102" y="56"/>
                </a:moveTo>
                <a:cubicBezTo>
                  <a:pt x="1472767" y="-4720"/>
                  <a:pt x="1780852" y="291773"/>
                  <a:pt x="1790404" y="665346"/>
                </a:cubicBezTo>
                <a:lnTo>
                  <a:pt x="1742843" y="666562"/>
                </a:lnTo>
                <a:lnTo>
                  <a:pt x="1790627" y="666562"/>
                </a:lnTo>
                <a:lnTo>
                  <a:pt x="1790627" y="1580962"/>
                </a:lnTo>
                <a:lnTo>
                  <a:pt x="2041344" y="1580962"/>
                </a:lnTo>
                <a:cubicBezTo>
                  <a:pt x="2137614" y="1580962"/>
                  <a:pt x="2215656" y="1659004"/>
                  <a:pt x="2215656" y="1755274"/>
                </a:cubicBezTo>
                <a:lnTo>
                  <a:pt x="2215656" y="3026650"/>
                </a:lnTo>
                <a:cubicBezTo>
                  <a:pt x="2215656" y="3122920"/>
                  <a:pt x="2137614" y="3200962"/>
                  <a:pt x="2041344" y="3200962"/>
                </a:cubicBezTo>
                <a:lnTo>
                  <a:pt x="174312" y="3200962"/>
                </a:lnTo>
                <a:cubicBezTo>
                  <a:pt x="78042" y="3200962"/>
                  <a:pt x="0" y="3122920"/>
                  <a:pt x="0" y="3026650"/>
                </a:cubicBezTo>
                <a:lnTo>
                  <a:pt x="0" y="1755274"/>
                </a:lnTo>
                <a:cubicBezTo>
                  <a:pt x="0" y="1659004"/>
                  <a:pt x="78042" y="1580962"/>
                  <a:pt x="174312" y="1580962"/>
                </a:cubicBezTo>
                <a:lnTo>
                  <a:pt x="425030" y="1580962"/>
                </a:lnTo>
                <a:lnTo>
                  <a:pt x="425030" y="676764"/>
                </a:lnTo>
                <a:lnTo>
                  <a:pt x="425634" y="676764"/>
                </a:lnTo>
                <a:cubicBezTo>
                  <a:pt x="428273" y="305830"/>
                  <a:pt x="727452" y="4806"/>
                  <a:pt x="1099102" y="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5311A15-A3AD-46CB-91A8-296FF8B96F08}"/>
              </a:ext>
            </a:extLst>
          </p:cNvPr>
          <p:cNvGrpSpPr/>
          <p:nvPr/>
        </p:nvGrpSpPr>
        <p:grpSpPr>
          <a:xfrm>
            <a:off x="717622" y="2410550"/>
            <a:ext cx="3028217" cy="3026664"/>
            <a:chOff x="4574848" y="1897856"/>
            <a:chExt cx="3028217" cy="3026664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B1F4402-A96D-45A9-AB22-FF69E58941FC}"/>
                </a:ext>
              </a:extLst>
            </p:cNvPr>
            <p:cNvSpPr/>
            <p:nvPr/>
          </p:nvSpPr>
          <p:spPr>
            <a:xfrm>
              <a:off x="4575624" y="1897856"/>
              <a:ext cx="3026664" cy="3026664"/>
            </a:xfrm>
            <a:custGeom>
              <a:avLst/>
              <a:gdLst>
                <a:gd name="connsiteX0" fmla="*/ 3057049 w 3057525"/>
                <a:gd name="connsiteY0" fmla="*/ 1532096 h 3057525"/>
                <a:gd name="connsiteX1" fmla="*/ 1532096 w 3057525"/>
                <a:gd name="connsiteY1" fmla="*/ 3057049 h 3057525"/>
                <a:gd name="connsiteX2" fmla="*/ 7144 w 3057525"/>
                <a:gd name="connsiteY2" fmla="*/ 1532096 h 3057525"/>
                <a:gd name="connsiteX3" fmla="*/ 1532096 w 3057525"/>
                <a:gd name="connsiteY3" fmla="*/ 7144 h 3057525"/>
                <a:gd name="connsiteX4" fmla="*/ 3057049 w 3057525"/>
                <a:gd name="connsiteY4" fmla="*/ 1532096 h 305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7525" h="3057525">
                  <a:moveTo>
                    <a:pt x="3057049" y="1532096"/>
                  </a:moveTo>
                  <a:cubicBezTo>
                    <a:pt x="3057049" y="2374304"/>
                    <a:pt x="2374304" y="3057049"/>
                    <a:pt x="1532096" y="3057049"/>
                  </a:cubicBezTo>
                  <a:cubicBezTo>
                    <a:pt x="689888" y="3057049"/>
                    <a:pt x="7144" y="2374304"/>
                    <a:pt x="7144" y="1532096"/>
                  </a:cubicBezTo>
                  <a:cubicBezTo>
                    <a:pt x="7144" y="689888"/>
                    <a:pt x="689888" y="7144"/>
                    <a:pt x="1532096" y="7144"/>
                  </a:cubicBezTo>
                  <a:cubicBezTo>
                    <a:pt x="2374304" y="7144"/>
                    <a:pt x="3057049" y="689888"/>
                    <a:pt x="3057049" y="153209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525" cap="flat">
              <a:noFill/>
              <a:prstDash val="solid"/>
              <a:miter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9CDF6904-7B87-41D4-8CB5-B746FC925F70}"/>
                </a:ext>
              </a:extLst>
            </p:cNvPr>
            <p:cNvSpPr/>
            <p:nvPr/>
          </p:nvSpPr>
          <p:spPr>
            <a:xfrm>
              <a:off x="4574848" y="1907000"/>
              <a:ext cx="3028217" cy="2962327"/>
            </a:xfrm>
            <a:custGeom>
              <a:avLst/>
              <a:gdLst>
                <a:gd name="connsiteX0" fmla="*/ 2863236 w 3028217"/>
                <a:gd name="connsiteY0" fmla="*/ 2049564 h 2962327"/>
                <a:gd name="connsiteX1" fmla="*/ 2844662 w 3028217"/>
                <a:gd name="connsiteY1" fmla="*/ 2065518 h 2962327"/>
                <a:gd name="connsiteX2" fmla="*/ 2847519 w 3028217"/>
                <a:gd name="connsiteY2" fmla="*/ 2116953 h 2962327"/>
                <a:gd name="connsiteX3" fmla="*/ 2887525 w 3028217"/>
                <a:gd name="connsiteY3" fmla="*/ 2084568 h 2962327"/>
                <a:gd name="connsiteX4" fmla="*/ 2890382 w 3028217"/>
                <a:gd name="connsiteY4" fmla="*/ 2078853 h 2962327"/>
                <a:gd name="connsiteX5" fmla="*/ 2890382 w 3028217"/>
                <a:gd name="connsiteY5" fmla="*/ 2057898 h 2962327"/>
                <a:gd name="connsiteX6" fmla="*/ 2863236 w 3028217"/>
                <a:gd name="connsiteY6" fmla="*/ 2049564 h 2962327"/>
                <a:gd name="connsiteX7" fmla="*/ 2453184 w 3028217"/>
                <a:gd name="connsiteY7" fmla="*/ 1703568 h 2962327"/>
                <a:gd name="connsiteX8" fmla="*/ 2444611 w 3028217"/>
                <a:gd name="connsiteY8" fmla="*/ 1714046 h 2962327"/>
                <a:gd name="connsiteX9" fmla="*/ 2467471 w 3028217"/>
                <a:gd name="connsiteY9" fmla="*/ 1740716 h 2962327"/>
                <a:gd name="connsiteX10" fmla="*/ 2482711 w 3028217"/>
                <a:gd name="connsiteY10" fmla="*/ 1728333 h 2962327"/>
                <a:gd name="connsiteX11" fmla="*/ 2453184 w 3028217"/>
                <a:gd name="connsiteY11" fmla="*/ 1703568 h 2962327"/>
                <a:gd name="connsiteX12" fmla="*/ 802501 w 3028217"/>
                <a:gd name="connsiteY12" fmla="*/ 1583553 h 2962327"/>
                <a:gd name="connsiteX13" fmla="*/ 812026 w 3028217"/>
                <a:gd name="connsiteY13" fmla="*/ 1589268 h 2962327"/>
                <a:gd name="connsiteX14" fmla="*/ 802501 w 3028217"/>
                <a:gd name="connsiteY14" fmla="*/ 1599745 h 2962327"/>
                <a:gd name="connsiteX15" fmla="*/ 792024 w 3028217"/>
                <a:gd name="connsiteY15" fmla="*/ 1594030 h 2962327"/>
                <a:gd name="connsiteX16" fmla="*/ 802501 w 3028217"/>
                <a:gd name="connsiteY16" fmla="*/ 1583553 h 2962327"/>
                <a:gd name="connsiteX17" fmla="*/ 573901 w 3028217"/>
                <a:gd name="connsiteY17" fmla="*/ 1577838 h 2962327"/>
                <a:gd name="connsiteX18" fmla="*/ 592951 w 3028217"/>
                <a:gd name="connsiteY18" fmla="*/ 1589268 h 2962327"/>
                <a:gd name="connsiteX19" fmla="*/ 584379 w 3028217"/>
                <a:gd name="connsiteY19" fmla="*/ 1596888 h 2962327"/>
                <a:gd name="connsiteX20" fmla="*/ 565329 w 3028217"/>
                <a:gd name="connsiteY20" fmla="*/ 1587363 h 2962327"/>
                <a:gd name="connsiteX21" fmla="*/ 573901 w 3028217"/>
                <a:gd name="connsiteY21" fmla="*/ 1577838 h 2962327"/>
                <a:gd name="connsiteX22" fmla="*/ 698678 w 3028217"/>
                <a:gd name="connsiteY22" fmla="*/ 1550216 h 2962327"/>
                <a:gd name="connsiteX23" fmla="*/ 763448 w 3028217"/>
                <a:gd name="connsiteY23" fmla="*/ 1592126 h 2962327"/>
                <a:gd name="connsiteX24" fmla="*/ 678676 w 3028217"/>
                <a:gd name="connsiteY24" fmla="*/ 1592126 h 2962327"/>
                <a:gd name="connsiteX25" fmla="*/ 698678 w 3028217"/>
                <a:gd name="connsiteY25" fmla="*/ 1550216 h 2962327"/>
                <a:gd name="connsiteX26" fmla="*/ 492939 w 3028217"/>
                <a:gd name="connsiteY26" fmla="*/ 1460681 h 2962327"/>
                <a:gd name="connsiteX27" fmla="*/ 562471 w 3028217"/>
                <a:gd name="connsiteY27" fmla="*/ 1479731 h 2962327"/>
                <a:gd name="connsiteX28" fmla="*/ 646291 w 3028217"/>
                <a:gd name="connsiteY28" fmla="*/ 1537833 h 2962327"/>
                <a:gd name="connsiteX29" fmla="*/ 577711 w 3028217"/>
                <a:gd name="connsiteY29" fmla="*/ 1525451 h 2962327"/>
                <a:gd name="connsiteX30" fmla="*/ 527229 w 3028217"/>
                <a:gd name="connsiteY30" fmla="*/ 1487351 h 2962327"/>
                <a:gd name="connsiteX31" fmla="*/ 525032 w 3028217"/>
                <a:gd name="connsiteY31" fmla="*/ 1486533 h 2962327"/>
                <a:gd name="connsiteX32" fmla="*/ 527229 w 3028217"/>
                <a:gd name="connsiteY32" fmla="*/ 1488303 h 2962327"/>
                <a:gd name="connsiteX33" fmla="*/ 451029 w 3028217"/>
                <a:gd name="connsiteY33" fmla="*/ 1494971 h 2962327"/>
                <a:gd name="connsiteX34" fmla="*/ 492939 w 3028217"/>
                <a:gd name="connsiteY34" fmla="*/ 1460681 h 2962327"/>
                <a:gd name="connsiteX35" fmla="*/ 592475 w 3028217"/>
                <a:gd name="connsiteY35" fmla="*/ 1413889 h 2962327"/>
                <a:gd name="connsiteX36" fmla="*/ 596761 w 3028217"/>
                <a:gd name="connsiteY36" fmla="*/ 1414961 h 2962327"/>
                <a:gd name="connsiteX37" fmla="*/ 595809 w 3028217"/>
                <a:gd name="connsiteY37" fmla="*/ 1447346 h 2962327"/>
                <a:gd name="connsiteX38" fmla="*/ 588189 w 3028217"/>
                <a:gd name="connsiteY38" fmla="*/ 1414961 h 2962327"/>
                <a:gd name="connsiteX39" fmla="*/ 592475 w 3028217"/>
                <a:gd name="connsiteY39" fmla="*/ 1413889 h 2962327"/>
                <a:gd name="connsiteX40" fmla="*/ 2633206 w 3028217"/>
                <a:gd name="connsiteY40" fmla="*/ 1174931 h 2962327"/>
                <a:gd name="connsiteX41" fmla="*/ 2673211 w 3028217"/>
                <a:gd name="connsiteY41" fmla="*/ 1180646 h 2962327"/>
                <a:gd name="connsiteX42" fmla="*/ 2633206 w 3028217"/>
                <a:gd name="connsiteY42" fmla="*/ 1174931 h 2962327"/>
                <a:gd name="connsiteX43" fmla="*/ 2477948 w 3028217"/>
                <a:gd name="connsiteY43" fmla="*/ 1095873 h 2962327"/>
                <a:gd name="connsiteX44" fmla="*/ 2484616 w 3028217"/>
                <a:gd name="connsiteY44" fmla="*/ 1110160 h 2962327"/>
                <a:gd name="connsiteX45" fmla="*/ 2464613 w 3028217"/>
                <a:gd name="connsiteY45" fmla="*/ 1135878 h 2962327"/>
                <a:gd name="connsiteX46" fmla="*/ 2444611 w 3028217"/>
                <a:gd name="connsiteY46" fmla="*/ 1144450 h 2962327"/>
                <a:gd name="connsiteX47" fmla="*/ 2415083 w 3028217"/>
                <a:gd name="connsiteY47" fmla="*/ 1119685 h 2962327"/>
                <a:gd name="connsiteX48" fmla="*/ 2446516 w 3028217"/>
                <a:gd name="connsiteY48" fmla="*/ 1114923 h 2962327"/>
                <a:gd name="connsiteX49" fmla="*/ 2477948 w 3028217"/>
                <a:gd name="connsiteY49" fmla="*/ 1095873 h 2962327"/>
                <a:gd name="connsiteX50" fmla="*/ 2344599 w 3028217"/>
                <a:gd name="connsiteY50" fmla="*/ 1039676 h 2962327"/>
                <a:gd name="connsiteX51" fmla="*/ 2355076 w 3028217"/>
                <a:gd name="connsiteY51" fmla="*/ 1066346 h 2962327"/>
                <a:gd name="connsiteX52" fmla="*/ 2341741 w 3028217"/>
                <a:gd name="connsiteY52" fmla="*/ 1092063 h 2962327"/>
                <a:gd name="connsiteX53" fmla="*/ 2328406 w 3028217"/>
                <a:gd name="connsiteY53" fmla="*/ 1065393 h 2962327"/>
                <a:gd name="connsiteX54" fmla="*/ 2344599 w 3028217"/>
                <a:gd name="connsiteY54" fmla="*/ 1039676 h 2962327"/>
                <a:gd name="connsiteX55" fmla="*/ 699631 w 3028217"/>
                <a:gd name="connsiteY55" fmla="*/ 966334 h 2962327"/>
                <a:gd name="connsiteX56" fmla="*/ 616764 w 3028217"/>
                <a:gd name="connsiteY56" fmla="*/ 992051 h 2962327"/>
                <a:gd name="connsiteX57" fmla="*/ 699631 w 3028217"/>
                <a:gd name="connsiteY57" fmla="*/ 966334 h 2962327"/>
                <a:gd name="connsiteX58" fmla="*/ 2786559 w 3028217"/>
                <a:gd name="connsiteY58" fmla="*/ 938711 h 2962327"/>
                <a:gd name="connsiteX59" fmla="*/ 2814181 w 3028217"/>
                <a:gd name="connsiteY59" fmla="*/ 938711 h 2962327"/>
                <a:gd name="connsiteX60" fmla="*/ 2814181 w 3028217"/>
                <a:gd name="connsiteY60" fmla="*/ 945378 h 2962327"/>
                <a:gd name="connsiteX61" fmla="*/ 2786559 w 3028217"/>
                <a:gd name="connsiteY61" fmla="*/ 938711 h 2962327"/>
                <a:gd name="connsiteX62" fmla="*/ 737731 w 3028217"/>
                <a:gd name="connsiteY62" fmla="*/ 935019 h 2962327"/>
                <a:gd name="connsiteX63" fmla="*/ 702489 w 3028217"/>
                <a:gd name="connsiteY63" fmla="*/ 951093 h 2962327"/>
                <a:gd name="connsiteX64" fmla="*/ 770116 w 3028217"/>
                <a:gd name="connsiteY64" fmla="*/ 936805 h 2962327"/>
                <a:gd name="connsiteX65" fmla="*/ 737731 w 3028217"/>
                <a:gd name="connsiteY65" fmla="*/ 935019 h 2962327"/>
                <a:gd name="connsiteX66" fmla="*/ 619383 w 3028217"/>
                <a:gd name="connsiteY66" fmla="*/ 880251 h 2962327"/>
                <a:gd name="connsiteX67" fmla="*/ 608191 w 3028217"/>
                <a:gd name="connsiteY67" fmla="*/ 882513 h 2962327"/>
                <a:gd name="connsiteX68" fmla="*/ 541516 w 3028217"/>
                <a:gd name="connsiteY68" fmla="*/ 968238 h 2962327"/>
                <a:gd name="connsiteX69" fmla="*/ 558661 w 3028217"/>
                <a:gd name="connsiteY69" fmla="*/ 975858 h 2962327"/>
                <a:gd name="connsiteX70" fmla="*/ 578664 w 3028217"/>
                <a:gd name="connsiteY70" fmla="*/ 949188 h 2962327"/>
                <a:gd name="connsiteX71" fmla="*/ 623431 w 3028217"/>
                <a:gd name="connsiteY71" fmla="*/ 890133 h 2962327"/>
                <a:gd name="connsiteX72" fmla="*/ 619383 w 3028217"/>
                <a:gd name="connsiteY72" fmla="*/ 880251 h 2962327"/>
                <a:gd name="connsiteX73" fmla="*/ 659626 w 3028217"/>
                <a:gd name="connsiteY73" fmla="*/ 872036 h 2962327"/>
                <a:gd name="connsiteX74" fmla="*/ 647244 w 3028217"/>
                <a:gd name="connsiteY74" fmla="*/ 879656 h 2962327"/>
                <a:gd name="connsiteX75" fmla="*/ 657721 w 3028217"/>
                <a:gd name="connsiteY75" fmla="*/ 950141 h 2962327"/>
                <a:gd name="connsiteX76" fmla="*/ 683439 w 3028217"/>
                <a:gd name="connsiteY76" fmla="*/ 913946 h 2962327"/>
                <a:gd name="connsiteX77" fmla="*/ 711061 w 3028217"/>
                <a:gd name="connsiteY77" fmla="*/ 910136 h 2962327"/>
                <a:gd name="connsiteX78" fmla="*/ 709156 w 3028217"/>
                <a:gd name="connsiteY78" fmla="*/ 891086 h 2962327"/>
                <a:gd name="connsiteX79" fmla="*/ 659626 w 3028217"/>
                <a:gd name="connsiteY79" fmla="*/ 872036 h 2962327"/>
                <a:gd name="connsiteX80" fmla="*/ 620410 w 3028217"/>
                <a:gd name="connsiteY80" fmla="*/ 803828 h 2962327"/>
                <a:gd name="connsiteX81" fmla="*/ 603429 w 3028217"/>
                <a:gd name="connsiteY81" fmla="*/ 807266 h 2962327"/>
                <a:gd name="connsiteX82" fmla="*/ 532944 w 3028217"/>
                <a:gd name="connsiteY82" fmla="*/ 841556 h 2962327"/>
                <a:gd name="connsiteX83" fmla="*/ 541516 w 3028217"/>
                <a:gd name="connsiteY83" fmla="*/ 855843 h 2962327"/>
                <a:gd name="connsiteX84" fmla="*/ 602476 w 3028217"/>
                <a:gd name="connsiteY84" fmla="*/ 859653 h 2962327"/>
                <a:gd name="connsiteX85" fmla="*/ 652959 w 3028217"/>
                <a:gd name="connsiteY85" fmla="*/ 835841 h 2962327"/>
                <a:gd name="connsiteX86" fmla="*/ 620410 w 3028217"/>
                <a:gd name="connsiteY86" fmla="*/ 803828 h 2962327"/>
                <a:gd name="connsiteX87" fmla="*/ 2051228 w 3028217"/>
                <a:gd name="connsiteY87" fmla="*/ 690108 h 2962327"/>
                <a:gd name="connsiteX88" fmla="*/ 2074088 w 3028217"/>
                <a:gd name="connsiteY88" fmla="*/ 722493 h 2962327"/>
                <a:gd name="connsiteX89" fmla="*/ 2021701 w 3028217"/>
                <a:gd name="connsiteY89" fmla="*/ 782500 h 2962327"/>
                <a:gd name="connsiteX90" fmla="*/ 2000746 w 3028217"/>
                <a:gd name="connsiteY90" fmla="*/ 772023 h 2962327"/>
                <a:gd name="connsiteX91" fmla="*/ 2036941 w 3028217"/>
                <a:gd name="connsiteY91" fmla="*/ 698680 h 2962327"/>
                <a:gd name="connsiteX92" fmla="*/ 2051228 w 3028217"/>
                <a:gd name="connsiteY92" fmla="*/ 690108 h 2962327"/>
                <a:gd name="connsiteX93" fmla="*/ 2111236 w 3028217"/>
                <a:gd name="connsiteY93" fmla="*/ 608669 h 2962327"/>
                <a:gd name="connsiteX94" fmla="*/ 2113141 w 3028217"/>
                <a:gd name="connsiteY94" fmla="*/ 623433 h 2962327"/>
                <a:gd name="connsiteX95" fmla="*/ 2111236 w 3028217"/>
                <a:gd name="connsiteY95" fmla="*/ 626290 h 2962327"/>
                <a:gd name="connsiteX96" fmla="*/ 2159814 w 3028217"/>
                <a:gd name="connsiteY96" fmla="*/ 711063 h 2962327"/>
                <a:gd name="connsiteX97" fmla="*/ 2199819 w 3028217"/>
                <a:gd name="connsiteY97" fmla="*/ 758688 h 2962327"/>
                <a:gd name="connsiteX98" fmla="*/ 2176959 w 3028217"/>
                <a:gd name="connsiteY98" fmla="*/ 800598 h 2962327"/>
                <a:gd name="connsiteX99" fmla="*/ 2092186 w 3028217"/>
                <a:gd name="connsiteY99" fmla="*/ 814885 h 2962327"/>
                <a:gd name="connsiteX100" fmla="*/ 2092186 w 3028217"/>
                <a:gd name="connsiteY100" fmla="*/ 777738 h 2962327"/>
                <a:gd name="connsiteX101" fmla="*/ 2111236 w 3028217"/>
                <a:gd name="connsiteY101" fmla="*/ 740590 h 2962327"/>
                <a:gd name="connsiteX102" fmla="*/ 2110284 w 3028217"/>
                <a:gd name="connsiteY102" fmla="*/ 710110 h 2962327"/>
                <a:gd name="connsiteX103" fmla="*/ 2076946 w 3028217"/>
                <a:gd name="connsiteY103" fmla="*/ 669153 h 2962327"/>
                <a:gd name="connsiteX104" fmla="*/ 2097901 w 3028217"/>
                <a:gd name="connsiteY104" fmla="*/ 611050 h 2962327"/>
                <a:gd name="connsiteX105" fmla="*/ 2111236 w 3028217"/>
                <a:gd name="connsiteY105" fmla="*/ 608669 h 2962327"/>
                <a:gd name="connsiteX106" fmla="*/ 927279 w 3028217"/>
                <a:gd name="connsiteY106" fmla="*/ 479605 h 2962327"/>
                <a:gd name="connsiteX107" fmla="*/ 933946 w 3028217"/>
                <a:gd name="connsiteY107" fmla="*/ 486273 h 2962327"/>
                <a:gd name="connsiteX108" fmla="*/ 929184 w 3028217"/>
                <a:gd name="connsiteY108" fmla="*/ 493893 h 2962327"/>
                <a:gd name="connsiteX109" fmla="*/ 919659 w 3028217"/>
                <a:gd name="connsiteY109" fmla="*/ 488178 h 2962327"/>
                <a:gd name="connsiteX110" fmla="*/ 927279 w 3028217"/>
                <a:gd name="connsiteY110" fmla="*/ 479605 h 2962327"/>
                <a:gd name="connsiteX111" fmla="*/ 1938089 w 3028217"/>
                <a:gd name="connsiteY111" fmla="*/ 417931 h 2962327"/>
                <a:gd name="connsiteX112" fmla="*/ 1959789 w 3028217"/>
                <a:gd name="connsiteY112" fmla="*/ 441505 h 2962327"/>
                <a:gd name="connsiteX113" fmla="*/ 1940739 w 3028217"/>
                <a:gd name="connsiteY113" fmla="*/ 466270 h 2962327"/>
                <a:gd name="connsiteX114" fmla="*/ 1842631 w 3028217"/>
                <a:gd name="connsiteY114" fmla="*/ 480558 h 2962327"/>
                <a:gd name="connsiteX115" fmla="*/ 1832154 w 3028217"/>
                <a:gd name="connsiteY115" fmla="*/ 458650 h 2962327"/>
                <a:gd name="connsiteX116" fmla="*/ 1833106 w 3028217"/>
                <a:gd name="connsiteY116" fmla="*/ 431980 h 2962327"/>
                <a:gd name="connsiteX117" fmla="*/ 1845489 w 3028217"/>
                <a:gd name="connsiteY117" fmla="*/ 423408 h 2962327"/>
                <a:gd name="connsiteX118" fmla="*/ 1857871 w 3028217"/>
                <a:gd name="connsiteY118" fmla="*/ 432933 h 2962327"/>
                <a:gd name="connsiteX119" fmla="*/ 1926451 w 3028217"/>
                <a:gd name="connsiteY119" fmla="*/ 418645 h 2962327"/>
                <a:gd name="connsiteX120" fmla="*/ 1938089 w 3028217"/>
                <a:gd name="connsiteY120" fmla="*/ 417931 h 2962327"/>
                <a:gd name="connsiteX121" fmla="*/ 904419 w 3028217"/>
                <a:gd name="connsiteY121" fmla="*/ 389118 h 2962327"/>
                <a:gd name="connsiteX122" fmla="*/ 938709 w 3028217"/>
                <a:gd name="connsiteY122" fmla="*/ 433886 h 2962327"/>
                <a:gd name="connsiteX123" fmla="*/ 942519 w 3028217"/>
                <a:gd name="connsiteY123" fmla="*/ 446268 h 2962327"/>
                <a:gd name="connsiteX124" fmla="*/ 931089 w 3028217"/>
                <a:gd name="connsiteY124" fmla="*/ 449125 h 2962327"/>
                <a:gd name="connsiteX125" fmla="*/ 878701 w 3028217"/>
                <a:gd name="connsiteY125" fmla="*/ 449125 h 2962327"/>
                <a:gd name="connsiteX126" fmla="*/ 856794 w 3028217"/>
                <a:gd name="connsiteY126" fmla="*/ 443411 h 2962327"/>
                <a:gd name="connsiteX127" fmla="*/ 867271 w 3028217"/>
                <a:gd name="connsiteY127" fmla="*/ 412930 h 2962327"/>
                <a:gd name="connsiteX128" fmla="*/ 904419 w 3028217"/>
                <a:gd name="connsiteY128" fmla="*/ 389118 h 2962327"/>
                <a:gd name="connsiteX129" fmla="*/ 1062534 w 3028217"/>
                <a:gd name="connsiteY129" fmla="*/ 340541 h 2962327"/>
                <a:gd name="connsiteX130" fmla="*/ 1083489 w 3028217"/>
                <a:gd name="connsiteY130" fmla="*/ 353876 h 2962327"/>
                <a:gd name="connsiteX131" fmla="*/ 1053961 w 3028217"/>
                <a:gd name="connsiteY131" fmla="*/ 360543 h 2962327"/>
                <a:gd name="connsiteX132" fmla="*/ 1062534 w 3028217"/>
                <a:gd name="connsiteY132" fmla="*/ 340541 h 2962327"/>
                <a:gd name="connsiteX133" fmla="*/ 2471113 w 3028217"/>
                <a:gd name="connsiteY133" fmla="*/ 336025 h 2962327"/>
                <a:gd name="connsiteX134" fmla="*/ 2521763 w 3028217"/>
                <a:gd name="connsiteY134" fmla="*/ 370068 h 2962327"/>
                <a:gd name="connsiteX135" fmla="*/ 2848471 w 3028217"/>
                <a:gd name="connsiteY135" fmla="*/ 785358 h 2962327"/>
                <a:gd name="connsiteX136" fmla="*/ 2920861 w 3028217"/>
                <a:gd name="connsiteY136" fmla="*/ 940616 h 2962327"/>
                <a:gd name="connsiteX137" fmla="*/ 2926576 w 3028217"/>
                <a:gd name="connsiteY137" fmla="*/ 977763 h 2962327"/>
                <a:gd name="connsiteX138" fmla="*/ 2847518 w 3028217"/>
                <a:gd name="connsiteY138" fmla="*/ 938711 h 2962327"/>
                <a:gd name="connsiteX139" fmla="*/ 2864663 w 3028217"/>
                <a:gd name="connsiteY139" fmla="*/ 890133 h 2962327"/>
                <a:gd name="connsiteX140" fmla="*/ 2810371 w 3028217"/>
                <a:gd name="connsiteY140" fmla="*/ 908231 h 2962327"/>
                <a:gd name="connsiteX141" fmla="*/ 2757031 w 3028217"/>
                <a:gd name="connsiteY141" fmla="*/ 904421 h 2962327"/>
                <a:gd name="connsiteX142" fmla="*/ 2728456 w 3028217"/>
                <a:gd name="connsiteY142" fmla="*/ 916803 h 2962327"/>
                <a:gd name="connsiteX143" fmla="*/ 2707501 w 3028217"/>
                <a:gd name="connsiteY143" fmla="*/ 971096 h 2962327"/>
                <a:gd name="connsiteX144" fmla="*/ 2706548 w 3028217"/>
                <a:gd name="connsiteY144" fmla="*/ 1011101 h 2962327"/>
                <a:gd name="connsiteX145" fmla="*/ 2712263 w 3028217"/>
                <a:gd name="connsiteY145" fmla="*/ 1044438 h 2962327"/>
                <a:gd name="connsiteX146" fmla="*/ 2750438 w 3028217"/>
                <a:gd name="connsiteY146" fmla="*/ 1026892 h 2962327"/>
                <a:gd name="connsiteX147" fmla="*/ 2757317 w 3028217"/>
                <a:gd name="connsiteY147" fmla="*/ 1029909 h 2962327"/>
                <a:gd name="connsiteX148" fmla="*/ 2760842 w 3028217"/>
                <a:gd name="connsiteY148" fmla="*/ 1028246 h 2962327"/>
                <a:gd name="connsiteX149" fmla="*/ 2785607 w 3028217"/>
                <a:gd name="connsiteY149" fmla="*/ 1010148 h 2962327"/>
                <a:gd name="connsiteX150" fmla="*/ 2804538 w 3028217"/>
                <a:gd name="connsiteY150" fmla="*/ 1006457 h 2962327"/>
                <a:gd name="connsiteX151" fmla="*/ 2822755 w 3028217"/>
                <a:gd name="connsiteY151" fmla="*/ 1009196 h 2962327"/>
                <a:gd name="connsiteX152" fmla="*/ 2938959 w 3028217"/>
                <a:gd name="connsiteY152" fmla="*/ 1031103 h 2962327"/>
                <a:gd name="connsiteX153" fmla="*/ 2959915 w 3028217"/>
                <a:gd name="connsiteY153" fmla="*/ 1058726 h 2962327"/>
                <a:gd name="connsiteX154" fmla="*/ 3021827 w 3028217"/>
                <a:gd name="connsiteY154" fmla="*/ 1368288 h 2962327"/>
                <a:gd name="connsiteX155" fmla="*/ 3027542 w 3028217"/>
                <a:gd name="connsiteY155" fmla="*/ 1562598 h 2962327"/>
                <a:gd name="connsiteX156" fmla="*/ 3020874 w 3028217"/>
                <a:gd name="connsiteY156" fmla="*/ 1594983 h 2962327"/>
                <a:gd name="connsiteX157" fmla="*/ 2958009 w 3028217"/>
                <a:gd name="connsiteY157" fmla="*/ 1512116 h 2962327"/>
                <a:gd name="connsiteX158" fmla="*/ 2918005 w 3028217"/>
                <a:gd name="connsiteY158" fmla="*/ 1446393 h 2962327"/>
                <a:gd name="connsiteX159" fmla="*/ 2860855 w 3028217"/>
                <a:gd name="connsiteY159" fmla="*/ 1371146 h 2962327"/>
                <a:gd name="connsiteX160" fmla="*/ 2831327 w 3028217"/>
                <a:gd name="connsiteY160" fmla="*/ 1343523 h 2962327"/>
                <a:gd name="connsiteX161" fmla="*/ 2856092 w 3028217"/>
                <a:gd name="connsiteY161" fmla="*/ 1380671 h 2962327"/>
                <a:gd name="connsiteX162" fmla="*/ 2930387 w 3028217"/>
                <a:gd name="connsiteY162" fmla="*/ 1514021 h 2962327"/>
                <a:gd name="connsiteX163" fmla="*/ 2939912 w 3028217"/>
                <a:gd name="connsiteY163" fmla="*/ 1546406 h 2962327"/>
                <a:gd name="connsiteX164" fmla="*/ 2962772 w 3028217"/>
                <a:gd name="connsiteY164" fmla="*/ 1597841 h 2962327"/>
                <a:gd name="connsiteX165" fmla="*/ 2999919 w 3028217"/>
                <a:gd name="connsiteY165" fmla="*/ 1683566 h 2962327"/>
                <a:gd name="connsiteX166" fmla="*/ 3012302 w 3028217"/>
                <a:gd name="connsiteY166" fmla="*/ 1740716 h 2962327"/>
                <a:gd name="connsiteX167" fmla="*/ 2886572 w 3028217"/>
                <a:gd name="connsiteY167" fmla="*/ 2158864 h 2962327"/>
                <a:gd name="connsiteX168" fmla="*/ 2841805 w 3028217"/>
                <a:gd name="connsiteY168" fmla="*/ 2246493 h 2962327"/>
                <a:gd name="connsiteX169" fmla="*/ 2821802 w 3028217"/>
                <a:gd name="connsiteY169" fmla="*/ 2266496 h 2962327"/>
                <a:gd name="connsiteX170" fmla="*/ 2808467 w 3028217"/>
                <a:gd name="connsiteY170" fmla="*/ 2240778 h 2962327"/>
                <a:gd name="connsiteX171" fmla="*/ 2785607 w 3028217"/>
                <a:gd name="connsiteY171" fmla="*/ 2172198 h 2962327"/>
                <a:gd name="connsiteX172" fmla="*/ 2805609 w 3028217"/>
                <a:gd name="connsiteY172" fmla="*/ 2234111 h 2962327"/>
                <a:gd name="connsiteX173" fmla="*/ 2821802 w 3028217"/>
                <a:gd name="connsiteY173" fmla="*/ 2273164 h 2962327"/>
                <a:gd name="connsiteX174" fmla="*/ 2708455 w 3028217"/>
                <a:gd name="connsiteY174" fmla="*/ 2451281 h 2962327"/>
                <a:gd name="connsiteX175" fmla="*/ 2551292 w 3028217"/>
                <a:gd name="connsiteY175" fmla="*/ 2622731 h 2962327"/>
                <a:gd name="connsiteX176" fmla="*/ 2476997 w 3028217"/>
                <a:gd name="connsiteY176" fmla="*/ 2687501 h 2962327"/>
                <a:gd name="connsiteX177" fmla="*/ 2463662 w 3028217"/>
                <a:gd name="connsiteY177" fmla="*/ 2655116 h 2962327"/>
                <a:gd name="connsiteX178" fmla="*/ 2425562 w 3028217"/>
                <a:gd name="connsiteY178" fmla="*/ 2533196 h 2962327"/>
                <a:gd name="connsiteX179" fmla="*/ 2439849 w 3028217"/>
                <a:gd name="connsiteY179" fmla="*/ 2375081 h 2962327"/>
                <a:gd name="connsiteX180" fmla="*/ 2449374 w 3028217"/>
                <a:gd name="connsiteY180" fmla="*/ 2301739 h 2962327"/>
                <a:gd name="connsiteX181" fmla="*/ 2430324 w 3028217"/>
                <a:gd name="connsiteY181" fmla="*/ 2210298 h 2962327"/>
                <a:gd name="connsiteX182" fmla="*/ 2396987 w 3028217"/>
                <a:gd name="connsiteY182" fmla="*/ 2144576 h 2962327"/>
                <a:gd name="connsiteX183" fmla="*/ 2370317 w 3028217"/>
                <a:gd name="connsiteY183" fmla="*/ 2012178 h 2962327"/>
                <a:gd name="connsiteX184" fmla="*/ 2374127 w 3028217"/>
                <a:gd name="connsiteY184" fmla="*/ 1992176 h 2962327"/>
                <a:gd name="connsiteX185" fmla="*/ 2319834 w 3028217"/>
                <a:gd name="connsiteY185" fmla="*/ 1944551 h 2962327"/>
                <a:gd name="connsiteX186" fmla="*/ 2282687 w 3028217"/>
                <a:gd name="connsiteY186" fmla="*/ 1931216 h 2962327"/>
                <a:gd name="connsiteX187" fmla="*/ 2200772 w 3028217"/>
                <a:gd name="connsiteY187" fmla="*/ 1905498 h 2962327"/>
                <a:gd name="connsiteX188" fmla="*/ 2157909 w 3028217"/>
                <a:gd name="connsiteY188" fmla="*/ 1926453 h 2962327"/>
                <a:gd name="connsiteX189" fmla="*/ 2106474 w 3028217"/>
                <a:gd name="connsiteY189" fmla="*/ 1931216 h 2962327"/>
                <a:gd name="connsiteX190" fmla="*/ 2040752 w 3028217"/>
                <a:gd name="connsiteY190" fmla="*/ 1937883 h 2962327"/>
                <a:gd name="connsiteX191" fmla="*/ 1974077 w 3028217"/>
                <a:gd name="connsiteY191" fmla="*/ 1924548 h 2962327"/>
                <a:gd name="connsiteX192" fmla="*/ 1919784 w 3028217"/>
                <a:gd name="connsiteY192" fmla="*/ 1877876 h 2962327"/>
                <a:gd name="connsiteX193" fmla="*/ 1896924 w 3028217"/>
                <a:gd name="connsiteY193" fmla="*/ 1849301 h 2962327"/>
                <a:gd name="connsiteX194" fmla="*/ 1839774 w 3028217"/>
                <a:gd name="connsiteY194" fmla="*/ 1762623 h 2962327"/>
                <a:gd name="connsiteX195" fmla="*/ 1822629 w 3028217"/>
                <a:gd name="connsiteY195" fmla="*/ 1676898 h 2962327"/>
                <a:gd name="connsiteX196" fmla="*/ 1829297 w 3028217"/>
                <a:gd name="connsiteY196" fmla="*/ 1537833 h 2962327"/>
                <a:gd name="connsiteX197" fmla="*/ 1828344 w 3028217"/>
                <a:gd name="connsiteY197" fmla="*/ 1514973 h 2962327"/>
                <a:gd name="connsiteX198" fmla="*/ 1909307 w 3028217"/>
                <a:gd name="connsiteY198" fmla="*/ 1373051 h 2962327"/>
                <a:gd name="connsiteX199" fmla="*/ 1929309 w 3028217"/>
                <a:gd name="connsiteY199" fmla="*/ 1361621 h 2962327"/>
                <a:gd name="connsiteX200" fmla="*/ 1977887 w 3028217"/>
                <a:gd name="connsiteY200" fmla="*/ 1293041 h 2962327"/>
                <a:gd name="connsiteX201" fmla="*/ 2019797 w 3028217"/>
                <a:gd name="connsiteY201" fmla="*/ 1227318 h 2962327"/>
                <a:gd name="connsiteX202" fmla="*/ 2051229 w 3028217"/>
                <a:gd name="connsiteY202" fmla="*/ 1178741 h 2962327"/>
                <a:gd name="connsiteX203" fmla="*/ 2083614 w 3028217"/>
                <a:gd name="connsiteY203" fmla="*/ 1172073 h 2962327"/>
                <a:gd name="connsiteX204" fmla="*/ 2161719 w 3028217"/>
                <a:gd name="connsiteY204" fmla="*/ 1162548 h 2962327"/>
                <a:gd name="connsiteX205" fmla="*/ 2266494 w 3028217"/>
                <a:gd name="connsiteY205" fmla="*/ 1136831 h 2962327"/>
                <a:gd name="connsiteX206" fmla="*/ 2331264 w 3028217"/>
                <a:gd name="connsiteY206" fmla="*/ 1133021 h 2962327"/>
                <a:gd name="connsiteX207" fmla="*/ 2387462 w 3028217"/>
                <a:gd name="connsiteY207" fmla="*/ 1197791 h 2962327"/>
                <a:gd name="connsiteX208" fmla="*/ 2400797 w 3028217"/>
                <a:gd name="connsiteY208" fmla="*/ 1229223 h 2962327"/>
                <a:gd name="connsiteX209" fmla="*/ 2517002 w 3028217"/>
                <a:gd name="connsiteY209" fmla="*/ 1283516 h 2962327"/>
                <a:gd name="connsiteX210" fmla="*/ 2556055 w 3028217"/>
                <a:gd name="connsiteY210" fmla="*/ 1266371 h 2962327"/>
                <a:gd name="connsiteX211" fmla="*/ 2617967 w 3028217"/>
                <a:gd name="connsiteY211" fmla="*/ 1241606 h 2962327"/>
                <a:gd name="connsiteX212" fmla="*/ 2701787 w 3028217"/>
                <a:gd name="connsiteY212" fmla="*/ 1271133 h 2962327"/>
                <a:gd name="connsiteX213" fmla="*/ 2823707 w 3028217"/>
                <a:gd name="connsiteY213" fmla="*/ 1270181 h 2962327"/>
                <a:gd name="connsiteX214" fmla="*/ 2842757 w 3028217"/>
                <a:gd name="connsiteY214" fmla="*/ 1253988 h 2962327"/>
                <a:gd name="connsiteX215" fmla="*/ 2857997 w 3028217"/>
                <a:gd name="connsiteY215" fmla="*/ 1191123 h 2962327"/>
                <a:gd name="connsiteX216" fmla="*/ 2824659 w 3028217"/>
                <a:gd name="connsiteY216" fmla="*/ 1163501 h 2962327"/>
                <a:gd name="connsiteX217" fmla="*/ 2781797 w 3028217"/>
                <a:gd name="connsiteY217" fmla="*/ 1153023 h 2962327"/>
                <a:gd name="connsiteX218" fmla="*/ 2778142 w 3028217"/>
                <a:gd name="connsiteY218" fmla="*/ 1149005 h 2962327"/>
                <a:gd name="connsiteX219" fmla="*/ 2758579 w 3028217"/>
                <a:gd name="connsiteY219" fmla="*/ 1157637 h 2962327"/>
                <a:gd name="connsiteX220" fmla="*/ 2684641 w 3028217"/>
                <a:gd name="connsiteY220" fmla="*/ 1122543 h 2962327"/>
                <a:gd name="connsiteX221" fmla="*/ 2664638 w 3028217"/>
                <a:gd name="connsiteY221" fmla="*/ 1083491 h 2962327"/>
                <a:gd name="connsiteX222" fmla="*/ 2646541 w 3028217"/>
                <a:gd name="connsiteY222" fmla="*/ 1054916 h 2962327"/>
                <a:gd name="connsiteX223" fmla="*/ 2610346 w 3028217"/>
                <a:gd name="connsiteY223" fmla="*/ 1080633 h 2962327"/>
                <a:gd name="connsiteX224" fmla="*/ 2609202 w 3028217"/>
                <a:gd name="connsiteY224" fmla="*/ 1082346 h 2962327"/>
                <a:gd name="connsiteX225" fmla="*/ 2613204 w 3028217"/>
                <a:gd name="connsiteY225" fmla="*/ 1086348 h 2962327"/>
                <a:gd name="connsiteX226" fmla="*/ 2632254 w 3028217"/>
                <a:gd name="connsiteY226" fmla="*/ 1108255 h 2962327"/>
                <a:gd name="connsiteX227" fmla="*/ 2609394 w 3028217"/>
                <a:gd name="connsiteY227" fmla="*/ 1145403 h 2962327"/>
                <a:gd name="connsiteX228" fmla="*/ 2584629 w 3028217"/>
                <a:gd name="connsiteY228" fmla="*/ 1132068 h 2962327"/>
                <a:gd name="connsiteX229" fmla="*/ 2566055 w 3028217"/>
                <a:gd name="connsiteY229" fmla="*/ 1095397 h 2962327"/>
                <a:gd name="connsiteX230" fmla="*/ 2558490 w 3028217"/>
                <a:gd name="connsiteY230" fmla="*/ 1083461 h 2962327"/>
                <a:gd name="connsiteX231" fmla="*/ 2545576 w 3028217"/>
                <a:gd name="connsiteY231" fmla="*/ 1071108 h 2962327"/>
                <a:gd name="connsiteX232" fmla="*/ 2536051 w 3028217"/>
                <a:gd name="connsiteY232" fmla="*/ 1061583 h 2962327"/>
                <a:gd name="connsiteX233" fmla="*/ 2429371 w 3028217"/>
                <a:gd name="connsiteY233" fmla="*/ 952046 h 2962327"/>
                <a:gd name="connsiteX234" fmla="*/ 2417941 w 3028217"/>
                <a:gd name="connsiteY234" fmla="*/ 944426 h 2962327"/>
                <a:gd name="connsiteX235" fmla="*/ 2407463 w 3028217"/>
                <a:gd name="connsiteY235" fmla="*/ 947283 h 2962327"/>
                <a:gd name="connsiteX236" fmla="*/ 2469376 w 3028217"/>
                <a:gd name="connsiteY236" fmla="*/ 1014911 h 2962327"/>
                <a:gd name="connsiteX237" fmla="*/ 2509381 w 3028217"/>
                <a:gd name="connsiteY237" fmla="*/ 1044438 h 2962327"/>
                <a:gd name="connsiteX238" fmla="*/ 2504618 w 3028217"/>
                <a:gd name="connsiteY238" fmla="*/ 1057773 h 2962327"/>
                <a:gd name="connsiteX239" fmla="*/ 2488426 w 3028217"/>
                <a:gd name="connsiteY239" fmla="*/ 1077776 h 2962327"/>
                <a:gd name="connsiteX240" fmla="*/ 2476996 w 3028217"/>
                <a:gd name="connsiteY240" fmla="*/ 1084443 h 2962327"/>
                <a:gd name="connsiteX241" fmla="*/ 2356028 w 3028217"/>
                <a:gd name="connsiteY241" fmla="*/ 985383 h 2962327"/>
                <a:gd name="connsiteX242" fmla="*/ 2317928 w 3028217"/>
                <a:gd name="connsiteY242" fmla="*/ 978716 h 2962327"/>
                <a:gd name="connsiteX243" fmla="*/ 2295068 w 3028217"/>
                <a:gd name="connsiteY243" fmla="*/ 993003 h 2962327"/>
                <a:gd name="connsiteX244" fmla="*/ 2196008 w 3028217"/>
                <a:gd name="connsiteY244" fmla="*/ 1057773 h 2962327"/>
                <a:gd name="connsiteX245" fmla="*/ 2181721 w 3028217"/>
                <a:gd name="connsiteY245" fmla="*/ 1087301 h 2962327"/>
                <a:gd name="connsiteX246" fmla="*/ 2105521 w 3028217"/>
                <a:gd name="connsiteY246" fmla="*/ 1157786 h 2962327"/>
                <a:gd name="connsiteX247" fmla="*/ 2053133 w 3028217"/>
                <a:gd name="connsiteY247" fmla="*/ 1155881 h 2962327"/>
                <a:gd name="connsiteX248" fmla="*/ 2036941 w 3028217"/>
                <a:gd name="connsiteY248" fmla="*/ 1136831 h 2962327"/>
                <a:gd name="connsiteX249" fmla="*/ 2008366 w 3028217"/>
                <a:gd name="connsiteY249" fmla="*/ 1131116 h 2962327"/>
                <a:gd name="connsiteX250" fmla="*/ 2001698 w 3028217"/>
                <a:gd name="connsiteY250" fmla="*/ 1074918 h 2962327"/>
                <a:gd name="connsiteX251" fmla="*/ 2008366 w 3028217"/>
                <a:gd name="connsiteY251" fmla="*/ 1001576 h 2962327"/>
                <a:gd name="connsiteX252" fmla="*/ 2035988 w 3028217"/>
                <a:gd name="connsiteY252" fmla="*/ 977763 h 2962327"/>
                <a:gd name="connsiteX253" fmla="*/ 2107426 w 3028217"/>
                <a:gd name="connsiteY253" fmla="*/ 983478 h 2962327"/>
                <a:gd name="connsiteX254" fmla="*/ 2148383 w 3028217"/>
                <a:gd name="connsiteY254" fmla="*/ 975858 h 2962327"/>
                <a:gd name="connsiteX255" fmla="*/ 2150288 w 3028217"/>
                <a:gd name="connsiteY255" fmla="*/ 913946 h 2962327"/>
                <a:gd name="connsiteX256" fmla="*/ 2112188 w 3028217"/>
                <a:gd name="connsiteY256" fmla="*/ 876798 h 2962327"/>
                <a:gd name="connsiteX257" fmla="*/ 2096948 w 3028217"/>
                <a:gd name="connsiteY257" fmla="*/ 862511 h 2962327"/>
                <a:gd name="connsiteX258" fmla="*/ 2118856 w 3028217"/>
                <a:gd name="connsiteY258" fmla="*/ 849176 h 2962327"/>
                <a:gd name="connsiteX259" fmla="*/ 2206486 w 3028217"/>
                <a:gd name="connsiteY259" fmla="*/ 810123 h 2962327"/>
                <a:gd name="connsiteX260" fmla="*/ 2308403 w 3028217"/>
                <a:gd name="connsiteY260" fmla="*/ 731066 h 2962327"/>
                <a:gd name="connsiteX261" fmla="*/ 2321738 w 3028217"/>
                <a:gd name="connsiteY261" fmla="*/ 708206 h 2962327"/>
                <a:gd name="connsiteX262" fmla="*/ 2311261 w 3028217"/>
                <a:gd name="connsiteY262" fmla="*/ 679631 h 2962327"/>
                <a:gd name="connsiteX263" fmla="*/ 2320786 w 3028217"/>
                <a:gd name="connsiteY263" fmla="*/ 643436 h 2962327"/>
                <a:gd name="connsiteX264" fmla="*/ 2338883 w 3028217"/>
                <a:gd name="connsiteY264" fmla="*/ 638673 h 2962327"/>
                <a:gd name="connsiteX265" fmla="*/ 2343646 w 3028217"/>
                <a:gd name="connsiteY265" fmla="*/ 675821 h 2962327"/>
                <a:gd name="connsiteX266" fmla="*/ 2348408 w 3028217"/>
                <a:gd name="connsiteY266" fmla="*/ 699633 h 2962327"/>
                <a:gd name="connsiteX267" fmla="*/ 2376031 w 3028217"/>
                <a:gd name="connsiteY267" fmla="*/ 706301 h 2962327"/>
                <a:gd name="connsiteX268" fmla="*/ 2385556 w 3028217"/>
                <a:gd name="connsiteY268" fmla="*/ 704396 h 2962327"/>
                <a:gd name="connsiteX269" fmla="*/ 2454136 w 3028217"/>
                <a:gd name="connsiteY269" fmla="*/ 698681 h 2962327"/>
                <a:gd name="connsiteX270" fmla="*/ 2476996 w 3028217"/>
                <a:gd name="connsiteY270" fmla="*/ 692013 h 2962327"/>
                <a:gd name="connsiteX271" fmla="*/ 2517953 w 3028217"/>
                <a:gd name="connsiteY271" fmla="*/ 648198 h 2962327"/>
                <a:gd name="connsiteX272" fmla="*/ 2563673 w 3028217"/>
                <a:gd name="connsiteY272" fmla="*/ 626291 h 2962327"/>
                <a:gd name="connsiteX273" fmla="*/ 2554148 w 3028217"/>
                <a:gd name="connsiteY273" fmla="*/ 585333 h 2962327"/>
                <a:gd name="connsiteX274" fmla="*/ 2572928 w 3028217"/>
                <a:gd name="connsiteY274" fmla="*/ 573708 h 2962327"/>
                <a:gd name="connsiteX275" fmla="*/ 2586098 w 3028217"/>
                <a:gd name="connsiteY275" fmla="*/ 571735 h 2962327"/>
                <a:gd name="connsiteX276" fmla="*/ 2586726 w 3028217"/>
                <a:gd name="connsiteY276" fmla="*/ 571671 h 2962327"/>
                <a:gd name="connsiteX277" fmla="*/ 2624633 w 3028217"/>
                <a:gd name="connsiteY277" fmla="*/ 568188 h 2962327"/>
                <a:gd name="connsiteX278" fmla="*/ 2630348 w 3028217"/>
                <a:gd name="connsiteY278" fmla="*/ 563426 h 2962327"/>
                <a:gd name="connsiteX279" fmla="*/ 2633206 w 3028217"/>
                <a:gd name="connsiteY279" fmla="*/ 563426 h 2962327"/>
                <a:gd name="connsiteX280" fmla="*/ 2626538 w 3028217"/>
                <a:gd name="connsiteY280" fmla="*/ 563426 h 2962327"/>
                <a:gd name="connsiteX281" fmla="*/ 2593082 w 3028217"/>
                <a:gd name="connsiteY281" fmla="*/ 570689 h 2962327"/>
                <a:gd name="connsiteX282" fmla="*/ 2586098 w 3028217"/>
                <a:gd name="connsiteY282" fmla="*/ 571735 h 2962327"/>
                <a:gd name="connsiteX283" fmla="*/ 2574151 w 3028217"/>
                <a:gd name="connsiteY283" fmla="*/ 572951 h 2962327"/>
                <a:gd name="connsiteX284" fmla="*/ 2572928 w 3028217"/>
                <a:gd name="connsiteY284" fmla="*/ 573708 h 2962327"/>
                <a:gd name="connsiteX285" fmla="*/ 2558911 w 3028217"/>
                <a:gd name="connsiteY285" fmla="*/ 575808 h 2962327"/>
                <a:gd name="connsiteX286" fmla="*/ 2506523 w 3028217"/>
                <a:gd name="connsiteY286" fmla="*/ 541518 h 2962327"/>
                <a:gd name="connsiteX287" fmla="*/ 2512238 w 3028217"/>
                <a:gd name="connsiteY287" fmla="*/ 480558 h 2962327"/>
                <a:gd name="connsiteX288" fmla="*/ 2533193 w 3028217"/>
                <a:gd name="connsiteY288" fmla="*/ 458651 h 2962327"/>
                <a:gd name="connsiteX289" fmla="*/ 2534146 w 3028217"/>
                <a:gd name="connsiteY289" fmla="*/ 440553 h 2962327"/>
                <a:gd name="connsiteX290" fmla="*/ 2513191 w 3028217"/>
                <a:gd name="connsiteY290" fmla="*/ 445316 h 2962327"/>
                <a:gd name="connsiteX291" fmla="*/ 2464613 w 3028217"/>
                <a:gd name="connsiteY291" fmla="*/ 509133 h 2962327"/>
                <a:gd name="connsiteX292" fmla="*/ 2467471 w 3028217"/>
                <a:gd name="connsiteY292" fmla="*/ 551996 h 2962327"/>
                <a:gd name="connsiteX293" fmla="*/ 2468423 w 3028217"/>
                <a:gd name="connsiteY293" fmla="*/ 597716 h 2962327"/>
                <a:gd name="connsiteX294" fmla="*/ 2453183 w 3028217"/>
                <a:gd name="connsiteY294" fmla="*/ 638673 h 2962327"/>
                <a:gd name="connsiteX295" fmla="*/ 2423656 w 3028217"/>
                <a:gd name="connsiteY295" fmla="*/ 676773 h 2962327"/>
                <a:gd name="connsiteX296" fmla="*/ 2389366 w 3028217"/>
                <a:gd name="connsiteY296" fmla="*/ 683441 h 2962327"/>
                <a:gd name="connsiteX297" fmla="*/ 2383651 w 3028217"/>
                <a:gd name="connsiteY297" fmla="*/ 659628 h 2962327"/>
                <a:gd name="connsiteX298" fmla="*/ 2367458 w 3028217"/>
                <a:gd name="connsiteY298" fmla="*/ 627243 h 2962327"/>
                <a:gd name="connsiteX299" fmla="*/ 2308403 w 3028217"/>
                <a:gd name="connsiteY299" fmla="*/ 612003 h 2962327"/>
                <a:gd name="connsiteX300" fmla="*/ 2270303 w 3028217"/>
                <a:gd name="connsiteY300" fmla="*/ 571046 h 2962327"/>
                <a:gd name="connsiteX301" fmla="*/ 2260778 w 3028217"/>
                <a:gd name="connsiteY301" fmla="*/ 543423 h 2962327"/>
                <a:gd name="connsiteX302" fmla="*/ 2259826 w 3028217"/>
                <a:gd name="connsiteY302" fmla="*/ 522468 h 2962327"/>
                <a:gd name="connsiteX303" fmla="*/ 2390318 w 3028217"/>
                <a:gd name="connsiteY303" fmla="*/ 385308 h 2962327"/>
                <a:gd name="connsiteX304" fmla="*/ 2416988 w 3028217"/>
                <a:gd name="connsiteY304" fmla="*/ 357686 h 2962327"/>
                <a:gd name="connsiteX305" fmla="*/ 2417941 w 3028217"/>
                <a:gd name="connsiteY305" fmla="*/ 351971 h 2962327"/>
                <a:gd name="connsiteX306" fmla="*/ 2424608 w 3028217"/>
                <a:gd name="connsiteY306" fmla="*/ 353876 h 2962327"/>
                <a:gd name="connsiteX307" fmla="*/ 2452245 w 3028217"/>
                <a:gd name="connsiteY307" fmla="*/ 336582 h 2962327"/>
                <a:gd name="connsiteX308" fmla="*/ 2471113 w 3028217"/>
                <a:gd name="connsiteY308" fmla="*/ 336025 h 2962327"/>
                <a:gd name="connsiteX309" fmla="*/ 761544 w 3028217"/>
                <a:gd name="connsiteY309" fmla="*/ 194808 h 2962327"/>
                <a:gd name="connsiteX310" fmla="*/ 773926 w 3028217"/>
                <a:gd name="connsiteY310" fmla="*/ 216716 h 2962327"/>
                <a:gd name="connsiteX311" fmla="*/ 773926 w 3028217"/>
                <a:gd name="connsiteY311" fmla="*/ 278628 h 2962327"/>
                <a:gd name="connsiteX312" fmla="*/ 687249 w 3028217"/>
                <a:gd name="connsiteY312" fmla="*/ 293868 h 2962327"/>
                <a:gd name="connsiteX313" fmla="*/ 671056 w 3028217"/>
                <a:gd name="connsiteY313" fmla="*/ 292916 h 2962327"/>
                <a:gd name="connsiteX314" fmla="*/ 640576 w 3028217"/>
                <a:gd name="connsiteY314" fmla="*/ 298631 h 2962327"/>
                <a:gd name="connsiteX315" fmla="*/ 603429 w 3028217"/>
                <a:gd name="connsiteY315" fmla="*/ 291011 h 2962327"/>
                <a:gd name="connsiteX316" fmla="*/ 715824 w 3028217"/>
                <a:gd name="connsiteY316" fmla="*/ 211953 h 2962327"/>
                <a:gd name="connsiteX317" fmla="*/ 727254 w 3028217"/>
                <a:gd name="connsiteY317" fmla="*/ 215763 h 2962327"/>
                <a:gd name="connsiteX318" fmla="*/ 761544 w 3028217"/>
                <a:gd name="connsiteY318" fmla="*/ 194808 h 2962327"/>
                <a:gd name="connsiteX319" fmla="*/ 873343 w 3028217"/>
                <a:gd name="connsiteY319" fmla="*/ 184331 h 2962327"/>
                <a:gd name="connsiteX320" fmla="*/ 891083 w 3028217"/>
                <a:gd name="connsiteY320" fmla="*/ 191951 h 2962327"/>
                <a:gd name="connsiteX321" fmla="*/ 888226 w 3028217"/>
                <a:gd name="connsiteY321" fmla="*/ 217668 h 2962327"/>
                <a:gd name="connsiteX322" fmla="*/ 879241 w 3028217"/>
                <a:gd name="connsiteY322" fmla="*/ 234820 h 2962327"/>
                <a:gd name="connsiteX323" fmla="*/ 895370 w 3028217"/>
                <a:gd name="connsiteY323" fmla="*/ 235036 h 2962327"/>
                <a:gd name="connsiteX324" fmla="*/ 899656 w 3028217"/>
                <a:gd name="connsiteY324" fmla="*/ 266246 h 2962327"/>
                <a:gd name="connsiteX325" fmla="*/ 892988 w 3028217"/>
                <a:gd name="connsiteY325" fmla="*/ 303393 h 2962327"/>
                <a:gd name="connsiteX326" fmla="*/ 905371 w 3028217"/>
                <a:gd name="connsiteY326" fmla="*/ 303393 h 2962327"/>
                <a:gd name="connsiteX327" fmla="*/ 915848 w 3028217"/>
                <a:gd name="connsiteY327" fmla="*/ 337683 h 2962327"/>
                <a:gd name="connsiteX328" fmla="*/ 946328 w 3028217"/>
                <a:gd name="connsiteY328" fmla="*/ 324348 h 2962327"/>
                <a:gd name="connsiteX329" fmla="*/ 973409 w 3028217"/>
                <a:gd name="connsiteY329" fmla="*/ 303804 h 2962327"/>
                <a:gd name="connsiteX330" fmla="*/ 975260 w 3028217"/>
                <a:gd name="connsiteY330" fmla="*/ 292796 h 2962327"/>
                <a:gd name="connsiteX331" fmla="*/ 965378 w 3028217"/>
                <a:gd name="connsiteY331" fmla="*/ 281485 h 2962327"/>
                <a:gd name="connsiteX332" fmla="*/ 962521 w 3028217"/>
                <a:gd name="connsiteY332" fmla="*/ 233860 h 2962327"/>
                <a:gd name="connsiteX333" fmla="*/ 1013956 w 3028217"/>
                <a:gd name="connsiteY333" fmla="*/ 203380 h 2962327"/>
                <a:gd name="connsiteX334" fmla="*/ 1028243 w 3028217"/>
                <a:gd name="connsiteY334" fmla="*/ 200165 h 2962327"/>
                <a:gd name="connsiteX335" fmla="*/ 1042531 w 3028217"/>
                <a:gd name="connsiteY335" fmla="*/ 206238 h 2962327"/>
                <a:gd name="connsiteX336" fmla="*/ 1016813 w 3028217"/>
                <a:gd name="connsiteY336" fmla="*/ 234813 h 2962327"/>
                <a:gd name="connsiteX337" fmla="*/ 1075868 w 3028217"/>
                <a:gd name="connsiteY337" fmla="*/ 204333 h 2962327"/>
                <a:gd name="connsiteX338" fmla="*/ 1095871 w 3028217"/>
                <a:gd name="connsiteY338" fmla="*/ 204333 h 2962327"/>
                <a:gd name="connsiteX339" fmla="*/ 1099681 w 3028217"/>
                <a:gd name="connsiteY339" fmla="*/ 232908 h 2962327"/>
                <a:gd name="connsiteX340" fmla="*/ 1133971 w 3028217"/>
                <a:gd name="connsiteY340" fmla="*/ 231003 h 2962327"/>
                <a:gd name="connsiteX341" fmla="*/ 1151116 w 3028217"/>
                <a:gd name="connsiteY341" fmla="*/ 238623 h 2962327"/>
                <a:gd name="connsiteX342" fmla="*/ 1205408 w 3028217"/>
                <a:gd name="connsiteY342" fmla="*/ 287200 h 2962327"/>
                <a:gd name="connsiteX343" fmla="*/ 1198741 w 3028217"/>
                <a:gd name="connsiteY343" fmla="*/ 334825 h 2962327"/>
                <a:gd name="connsiteX344" fmla="*/ 1248271 w 3028217"/>
                <a:gd name="connsiteY344" fmla="*/ 377688 h 2962327"/>
                <a:gd name="connsiteX345" fmla="*/ 1246366 w 3028217"/>
                <a:gd name="connsiteY345" fmla="*/ 402453 h 2962327"/>
                <a:gd name="connsiteX346" fmla="*/ 1187311 w 3028217"/>
                <a:gd name="connsiteY346" fmla="*/ 402453 h 2962327"/>
                <a:gd name="connsiteX347" fmla="*/ 1171118 w 3028217"/>
                <a:gd name="connsiteY347" fmla="*/ 396738 h 2962327"/>
                <a:gd name="connsiteX348" fmla="*/ 1171118 w 3028217"/>
                <a:gd name="connsiteY348" fmla="*/ 431028 h 2962327"/>
                <a:gd name="connsiteX349" fmla="*/ 1151116 w 3028217"/>
                <a:gd name="connsiteY349" fmla="*/ 479605 h 2962327"/>
                <a:gd name="connsiteX350" fmla="*/ 1136828 w 3028217"/>
                <a:gd name="connsiteY350" fmla="*/ 476748 h 2962327"/>
                <a:gd name="connsiteX351" fmla="*/ 1136828 w 3028217"/>
                <a:gd name="connsiteY351" fmla="*/ 487225 h 2962327"/>
                <a:gd name="connsiteX352" fmla="*/ 1118731 w 3028217"/>
                <a:gd name="connsiteY352" fmla="*/ 497703 h 2962327"/>
                <a:gd name="connsiteX353" fmla="*/ 1066343 w 3028217"/>
                <a:gd name="connsiteY353" fmla="*/ 455793 h 2962327"/>
                <a:gd name="connsiteX354" fmla="*/ 1016813 w 3028217"/>
                <a:gd name="connsiteY354" fmla="*/ 433885 h 2962327"/>
                <a:gd name="connsiteX355" fmla="*/ 996811 w 3028217"/>
                <a:gd name="connsiteY355" fmla="*/ 428170 h 2962327"/>
                <a:gd name="connsiteX356" fmla="*/ 1013003 w 3028217"/>
                <a:gd name="connsiteY356" fmla="*/ 411978 h 2962327"/>
                <a:gd name="connsiteX357" fmla="*/ 1109206 w 3028217"/>
                <a:gd name="connsiteY357" fmla="*/ 369115 h 2962327"/>
                <a:gd name="connsiteX358" fmla="*/ 1089203 w 3028217"/>
                <a:gd name="connsiteY358" fmla="*/ 307203 h 2962327"/>
                <a:gd name="connsiteX359" fmla="*/ 1077773 w 3028217"/>
                <a:gd name="connsiteY359" fmla="*/ 291010 h 2962327"/>
                <a:gd name="connsiteX360" fmla="*/ 1016813 w 3028217"/>
                <a:gd name="connsiteY360" fmla="*/ 292915 h 2962327"/>
                <a:gd name="connsiteX361" fmla="*/ 1007169 w 3028217"/>
                <a:gd name="connsiteY361" fmla="*/ 296011 h 2962327"/>
                <a:gd name="connsiteX362" fmla="*/ 1007866 w 3028217"/>
                <a:gd name="connsiteY362" fmla="*/ 302667 h 2962327"/>
                <a:gd name="connsiteX363" fmla="*/ 1009193 w 3028217"/>
                <a:gd name="connsiteY363" fmla="*/ 303393 h 2962327"/>
                <a:gd name="connsiteX364" fmla="*/ 962521 w 3028217"/>
                <a:gd name="connsiteY364" fmla="*/ 370068 h 2962327"/>
                <a:gd name="connsiteX365" fmla="*/ 905371 w 3028217"/>
                <a:gd name="connsiteY365" fmla="*/ 371973 h 2962327"/>
                <a:gd name="connsiteX366" fmla="*/ 868223 w 3028217"/>
                <a:gd name="connsiteY366" fmla="*/ 410073 h 2962327"/>
                <a:gd name="connsiteX367" fmla="*/ 836791 w 3028217"/>
                <a:gd name="connsiteY367" fmla="*/ 426266 h 2962327"/>
                <a:gd name="connsiteX368" fmla="*/ 816788 w 3028217"/>
                <a:gd name="connsiteY368" fmla="*/ 424361 h 2962327"/>
                <a:gd name="connsiteX369" fmla="*/ 677723 w 3028217"/>
                <a:gd name="connsiteY369" fmla="*/ 507228 h 2962327"/>
                <a:gd name="connsiteX370" fmla="*/ 668198 w 3028217"/>
                <a:gd name="connsiteY370" fmla="*/ 553901 h 2962327"/>
                <a:gd name="connsiteX371" fmla="*/ 662483 w 3028217"/>
                <a:gd name="connsiteY371" fmla="*/ 586286 h 2962327"/>
                <a:gd name="connsiteX372" fmla="*/ 716776 w 3028217"/>
                <a:gd name="connsiteY372" fmla="*/ 612956 h 2962327"/>
                <a:gd name="connsiteX373" fmla="*/ 771068 w 3028217"/>
                <a:gd name="connsiteY373" fmla="*/ 645341 h 2962327"/>
                <a:gd name="connsiteX374" fmla="*/ 782498 w 3028217"/>
                <a:gd name="connsiteY374" fmla="*/ 667248 h 2962327"/>
                <a:gd name="connsiteX375" fmla="*/ 772973 w 3028217"/>
                <a:gd name="connsiteY375" fmla="*/ 726303 h 2962327"/>
                <a:gd name="connsiteX376" fmla="*/ 805358 w 3028217"/>
                <a:gd name="connsiteY376" fmla="*/ 736781 h 2962327"/>
                <a:gd name="connsiteX377" fmla="*/ 828218 w 3028217"/>
                <a:gd name="connsiteY377" fmla="*/ 689156 h 2962327"/>
                <a:gd name="connsiteX378" fmla="*/ 858698 w 3028217"/>
                <a:gd name="connsiteY378" fmla="*/ 652961 h 2962327"/>
                <a:gd name="connsiteX379" fmla="*/ 901561 w 3028217"/>
                <a:gd name="connsiteY379" fmla="*/ 573903 h 2962327"/>
                <a:gd name="connsiteX380" fmla="*/ 904418 w 3028217"/>
                <a:gd name="connsiteY380" fmla="*/ 561521 h 2962327"/>
                <a:gd name="connsiteX381" fmla="*/ 953948 w 3028217"/>
                <a:gd name="connsiteY381" fmla="*/ 491988 h 2962327"/>
                <a:gd name="connsiteX382" fmla="*/ 968236 w 3028217"/>
                <a:gd name="connsiteY382" fmla="*/ 478653 h 2962327"/>
                <a:gd name="connsiteX383" fmla="*/ 1049198 w 3028217"/>
                <a:gd name="connsiteY383" fmla="*/ 512943 h 2962327"/>
                <a:gd name="connsiteX384" fmla="*/ 1063486 w 3028217"/>
                <a:gd name="connsiteY384" fmla="*/ 539613 h 2962327"/>
                <a:gd name="connsiteX385" fmla="*/ 1067296 w 3028217"/>
                <a:gd name="connsiteY385" fmla="*/ 583428 h 2962327"/>
                <a:gd name="connsiteX386" fmla="*/ 1112063 w 3028217"/>
                <a:gd name="connsiteY386" fmla="*/ 568188 h 2962327"/>
                <a:gd name="connsiteX387" fmla="*/ 1146353 w 3028217"/>
                <a:gd name="connsiteY387" fmla="*/ 580571 h 2962327"/>
                <a:gd name="connsiteX388" fmla="*/ 1151116 w 3028217"/>
                <a:gd name="connsiteY388" fmla="*/ 616766 h 2962327"/>
                <a:gd name="connsiteX389" fmla="*/ 1193026 w 3028217"/>
                <a:gd name="connsiteY389" fmla="*/ 684393 h 2962327"/>
                <a:gd name="connsiteX390" fmla="*/ 1182905 w 3028217"/>
                <a:gd name="connsiteY390" fmla="*/ 697847 h 2962327"/>
                <a:gd name="connsiteX391" fmla="*/ 1179024 w 3028217"/>
                <a:gd name="connsiteY391" fmla="*/ 699159 h 2962327"/>
                <a:gd name="connsiteX392" fmla="*/ 1177845 w 3028217"/>
                <a:gd name="connsiteY392" fmla="*/ 699023 h 2962327"/>
                <a:gd name="connsiteX393" fmla="*/ 1166356 w 3028217"/>
                <a:gd name="connsiteY393" fmla="*/ 703443 h 2962327"/>
                <a:gd name="connsiteX394" fmla="*/ 1179024 w 3028217"/>
                <a:gd name="connsiteY394" fmla="*/ 699159 h 2962327"/>
                <a:gd name="connsiteX395" fmla="*/ 1188263 w 3028217"/>
                <a:gd name="connsiteY395" fmla="*/ 700229 h 2962327"/>
                <a:gd name="connsiteX396" fmla="*/ 1207313 w 3028217"/>
                <a:gd name="connsiteY396" fmla="*/ 712016 h 2962327"/>
                <a:gd name="connsiteX397" fmla="*/ 1205051 w 3028217"/>
                <a:gd name="connsiteY397" fmla="*/ 754402 h 2962327"/>
                <a:gd name="connsiteX398" fmla="*/ 1180854 w 3028217"/>
                <a:gd name="connsiteY398" fmla="*/ 787924 h 2962327"/>
                <a:gd name="connsiteX399" fmla="*/ 1187073 w 3028217"/>
                <a:gd name="connsiteY399" fmla="*/ 807504 h 2962327"/>
                <a:gd name="connsiteX400" fmla="*/ 1206361 w 3028217"/>
                <a:gd name="connsiteY400" fmla="*/ 814886 h 2962327"/>
                <a:gd name="connsiteX401" fmla="*/ 1213981 w 3028217"/>
                <a:gd name="connsiteY401" fmla="*/ 828221 h 2962327"/>
                <a:gd name="connsiteX402" fmla="*/ 1172071 w 3028217"/>
                <a:gd name="connsiteY402" fmla="*/ 862511 h 2962327"/>
                <a:gd name="connsiteX403" fmla="*/ 1115874 w 3028217"/>
                <a:gd name="connsiteY403" fmla="*/ 854891 h 2962327"/>
                <a:gd name="connsiteX404" fmla="*/ 1148259 w 3028217"/>
                <a:gd name="connsiteY404" fmla="*/ 807266 h 2962327"/>
                <a:gd name="connsiteX405" fmla="*/ 1173024 w 3028217"/>
                <a:gd name="connsiteY405" fmla="*/ 780596 h 2962327"/>
                <a:gd name="connsiteX406" fmla="*/ 1173125 w 3028217"/>
                <a:gd name="connsiteY406" fmla="*/ 780684 h 2962327"/>
                <a:gd name="connsiteX407" fmla="*/ 1174333 w 3028217"/>
                <a:gd name="connsiteY407" fmla="*/ 770475 h 2962327"/>
                <a:gd name="connsiteX408" fmla="*/ 1163498 w 3028217"/>
                <a:gd name="connsiteY408" fmla="*/ 767261 h 2962327"/>
                <a:gd name="connsiteX409" fmla="*/ 1124446 w 3028217"/>
                <a:gd name="connsiteY409" fmla="*/ 787263 h 2962327"/>
                <a:gd name="connsiteX410" fmla="*/ 1043483 w 3028217"/>
                <a:gd name="connsiteY410" fmla="*/ 789168 h 2962327"/>
                <a:gd name="connsiteX411" fmla="*/ 993953 w 3028217"/>
                <a:gd name="connsiteY411" fmla="*/ 794883 h 2962327"/>
                <a:gd name="connsiteX412" fmla="*/ 959663 w 3028217"/>
                <a:gd name="connsiteY412" fmla="*/ 814886 h 2962327"/>
                <a:gd name="connsiteX413" fmla="*/ 929183 w 3028217"/>
                <a:gd name="connsiteY413" fmla="*/ 839651 h 2962327"/>
                <a:gd name="connsiteX414" fmla="*/ 925100 w 3028217"/>
                <a:gd name="connsiteY414" fmla="*/ 843462 h 2962327"/>
                <a:gd name="connsiteX415" fmla="*/ 915848 w 3028217"/>
                <a:gd name="connsiteY415" fmla="*/ 851081 h 2962327"/>
                <a:gd name="connsiteX416" fmla="*/ 912991 w 3028217"/>
                <a:gd name="connsiteY416" fmla="*/ 851081 h 2962327"/>
                <a:gd name="connsiteX417" fmla="*/ 914896 w 3028217"/>
                <a:gd name="connsiteY417" fmla="*/ 852986 h 2962327"/>
                <a:gd name="connsiteX418" fmla="*/ 925100 w 3028217"/>
                <a:gd name="connsiteY418" fmla="*/ 843462 h 2962327"/>
                <a:gd name="connsiteX419" fmla="*/ 932041 w 3028217"/>
                <a:gd name="connsiteY419" fmla="*/ 837746 h 2962327"/>
                <a:gd name="connsiteX420" fmla="*/ 972998 w 3028217"/>
                <a:gd name="connsiteY420" fmla="*/ 820601 h 2962327"/>
                <a:gd name="connsiteX421" fmla="*/ 992048 w 3028217"/>
                <a:gd name="connsiteY421" fmla="*/ 814886 h 2962327"/>
                <a:gd name="connsiteX422" fmla="*/ 1023481 w 3028217"/>
                <a:gd name="connsiteY422" fmla="*/ 819648 h 2962327"/>
                <a:gd name="connsiteX423" fmla="*/ 1005383 w 3028217"/>
                <a:gd name="connsiteY423" fmla="*/ 842508 h 2962327"/>
                <a:gd name="connsiteX424" fmla="*/ 1006336 w 3028217"/>
                <a:gd name="connsiteY424" fmla="*/ 854891 h 2962327"/>
                <a:gd name="connsiteX425" fmla="*/ 1005383 w 3028217"/>
                <a:gd name="connsiteY425" fmla="*/ 889181 h 2962327"/>
                <a:gd name="connsiteX426" fmla="*/ 984428 w 3028217"/>
                <a:gd name="connsiteY426" fmla="*/ 910136 h 2962327"/>
                <a:gd name="connsiteX427" fmla="*/ 952043 w 3028217"/>
                <a:gd name="connsiteY427" fmla="*/ 916803 h 2962327"/>
                <a:gd name="connsiteX428" fmla="*/ 899656 w 3028217"/>
                <a:gd name="connsiteY428" fmla="*/ 938711 h 2962327"/>
                <a:gd name="connsiteX429" fmla="*/ 855841 w 3028217"/>
                <a:gd name="connsiteY429" fmla="*/ 985383 h 2962327"/>
                <a:gd name="connsiteX430" fmla="*/ 831076 w 3028217"/>
                <a:gd name="connsiteY430" fmla="*/ 1003481 h 2962327"/>
                <a:gd name="connsiteX431" fmla="*/ 738683 w 3028217"/>
                <a:gd name="connsiteY431" fmla="*/ 1081586 h 2962327"/>
                <a:gd name="connsiteX432" fmla="*/ 711061 w 3028217"/>
                <a:gd name="connsiteY432" fmla="*/ 1115876 h 2962327"/>
                <a:gd name="connsiteX433" fmla="*/ 666293 w 3028217"/>
                <a:gd name="connsiteY433" fmla="*/ 1175883 h 2962327"/>
                <a:gd name="connsiteX434" fmla="*/ 585331 w 3028217"/>
                <a:gd name="connsiteY434" fmla="*/ 1230176 h 2962327"/>
                <a:gd name="connsiteX435" fmla="*/ 559613 w 3028217"/>
                <a:gd name="connsiteY435" fmla="*/ 1297803 h 2962327"/>
                <a:gd name="connsiteX436" fmla="*/ 557708 w 3028217"/>
                <a:gd name="connsiteY436" fmla="*/ 1386386 h 2962327"/>
                <a:gd name="connsiteX437" fmla="*/ 542468 w 3028217"/>
                <a:gd name="connsiteY437" fmla="*/ 1407341 h 2962327"/>
                <a:gd name="connsiteX438" fmla="*/ 528181 w 3028217"/>
                <a:gd name="connsiteY438" fmla="*/ 1387338 h 2962327"/>
                <a:gd name="connsiteX439" fmla="*/ 519608 w 3028217"/>
                <a:gd name="connsiteY439" fmla="*/ 1320663 h 2962327"/>
                <a:gd name="connsiteX440" fmla="*/ 488176 w 3028217"/>
                <a:gd name="connsiteY440" fmla="*/ 1283516 h 2962327"/>
                <a:gd name="connsiteX441" fmla="*/ 429121 w 3028217"/>
                <a:gd name="connsiteY441" fmla="*/ 1267323 h 2962327"/>
                <a:gd name="connsiteX442" fmla="*/ 409118 w 3028217"/>
                <a:gd name="connsiteY442" fmla="*/ 1268276 h 2962327"/>
                <a:gd name="connsiteX443" fmla="*/ 336728 w 3028217"/>
                <a:gd name="connsiteY443" fmla="*/ 1284468 h 2962327"/>
                <a:gd name="connsiteX444" fmla="*/ 215761 w 3028217"/>
                <a:gd name="connsiteY444" fmla="*/ 1373051 h 2962327"/>
                <a:gd name="connsiteX445" fmla="*/ 189091 w 3028217"/>
                <a:gd name="connsiteY445" fmla="*/ 1441631 h 2962327"/>
                <a:gd name="connsiteX446" fmla="*/ 196711 w 3028217"/>
                <a:gd name="connsiteY446" fmla="*/ 1544501 h 2962327"/>
                <a:gd name="connsiteX447" fmla="*/ 244336 w 3028217"/>
                <a:gd name="connsiteY447" fmla="*/ 1573076 h 2962327"/>
                <a:gd name="connsiteX448" fmla="*/ 320536 w 3028217"/>
                <a:gd name="connsiteY448" fmla="*/ 1514973 h 2962327"/>
                <a:gd name="connsiteX449" fmla="*/ 387211 w 3028217"/>
                <a:gd name="connsiteY449" fmla="*/ 1494971 h 2962327"/>
                <a:gd name="connsiteX450" fmla="*/ 389116 w 3028217"/>
                <a:gd name="connsiteY450" fmla="*/ 1515926 h 2962327"/>
                <a:gd name="connsiteX451" fmla="*/ 340538 w 3028217"/>
                <a:gd name="connsiteY451" fmla="*/ 1624511 h 2962327"/>
                <a:gd name="connsiteX452" fmla="*/ 354826 w 3028217"/>
                <a:gd name="connsiteY452" fmla="*/ 1644513 h 2962327"/>
                <a:gd name="connsiteX453" fmla="*/ 410071 w 3028217"/>
                <a:gd name="connsiteY453" fmla="*/ 1645466 h 2962327"/>
                <a:gd name="connsiteX454" fmla="*/ 439598 w 3028217"/>
                <a:gd name="connsiteY454" fmla="*/ 1687376 h 2962327"/>
                <a:gd name="connsiteX455" fmla="*/ 426263 w 3028217"/>
                <a:gd name="connsiteY455" fmla="*/ 1743573 h 2962327"/>
                <a:gd name="connsiteX456" fmla="*/ 450076 w 3028217"/>
                <a:gd name="connsiteY456" fmla="*/ 1813106 h 2962327"/>
                <a:gd name="connsiteX457" fmla="*/ 499606 w 3028217"/>
                <a:gd name="connsiteY457" fmla="*/ 1812153 h 2962327"/>
                <a:gd name="connsiteX458" fmla="*/ 536753 w 3028217"/>
                <a:gd name="connsiteY458" fmla="*/ 1818821 h 2962327"/>
                <a:gd name="connsiteX459" fmla="*/ 577711 w 3028217"/>
                <a:gd name="connsiteY459" fmla="*/ 1813106 h 2962327"/>
                <a:gd name="connsiteX460" fmla="*/ 661531 w 3028217"/>
                <a:gd name="connsiteY460" fmla="*/ 1754051 h 2962327"/>
                <a:gd name="connsiteX461" fmla="*/ 672008 w 3028217"/>
                <a:gd name="connsiteY461" fmla="*/ 1763576 h 2962327"/>
                <a:gd name="connsiteX462" fmla="*/ 695821 w 3028217"/>
                <a:gd name="connsiteY462" fmla="*/ 1768338 h 2962327"/>
                <a:gd name="connsiteX463" fmla="*/ 741541 w 3028217"/>
                <a:gd name="connsiteY463" fmla="*/ 1772148 h 2962327"/>
                <a:gd name="connsiteX464" fmla="*/ 832028 w 3028217"/>
                <a:gd name="connsiteY464" fmla="*/ 1788341 h 2962327"/>
                <a:gd name="connsiteX465" fmla="*/ 865366 w 3028217"/>
                <a:gd name="connsiteY465" fmla="*/ 1796913 h 2962327"/>
                <a:gd name="connsiteX466" fmla="*/ 910133 w 3028217"/>
                <a:gd name="connsiteY466" fmla="*/ 1838823 h 2962327"/>
                <a:gd name="connsiteX467" fmla="*/ 1047293 w 3028217"/>
                <a:gd name="connsiteY467" fmla="*/ 1918833 h 2962327"/>
                <a:gd name="connsiteX468" fmla="*/ 1116826 w 3028217"/>
                <a:gd name="connsiteY468" fmla="*/ 2036943 h 2962327"/>
                <a:gd name="connsiteX469" fmla="*/ 1106348 w 3028217"/>
                <a:gd name="connsiteY469" fmla="*/ 2056946 h 2962327"/>
                <a:gd name="connsiteX470" fmla="*/ 1104443 w 3028217"/>
                <a:gd name="connsiteY470" fmla="*/ 2099808 h 2962327"/>
                <a:gd name="connsiteX471" fmla="*/ 1124446 w 3028217"/>
                <a:gd name="connsiteY471" fmla="*/ 2102666 h 2962327"/>
                <a:gd name="connsiteX472" fmla="*/ 1193026 w 3028217"/>
                <a:gd name="connsiteY472" fmla="*/ 2077901 h 2962327"/>
                <a:gd name="connsiteX473" fmla="*/ 1280656 w 3028217"/>
                <a:gd name="connsiteY473" fmla="*/ 2123621 h 2962327"/>
                <a:gd name="connsiteX474" fmla="*/ 1387336 w 3028217"/>
                <a:gd name="connsiteY474" fmla="*/ 2172198 h 2962327"/>
                <a:gd name="connsiteX475" fmla="*/ 1434008 w 3028217"/>
                <a:gd name="connsiteY475" fmla="*/ 2199821 h 2962327"/>
                <a:gd name="connsiteX476" fmla="*/ 1430198 w 3028217"/>
                <a:gd name="connsiteY476" fmla="*/ 2282688 h 2962327"/>
                <a:gd name="connsiteX477" fmla="*/ 1370191 w 3028217"/>
                <a:gd name="connsiteY477" fmla="*/ 2373176 h 2962327"/>
                <a:gd name="connsiteX478" fmla="*/ 1358761 w 3028217"/>
                <a:gd name="connsiteY478" fmla="*/ 2423658 h 2962327"/>
                <a:gd name="connsiteX479" fmla="*/ 1327328 w 3028217"/>
                <a:gd name="connsiteY479" fmla="*/ 2600823 h 2962327"/>
                <a:gd name="connsiteX480" fmla="*/ 1293991 w 3028217"/>
                <a:gd name="connsiteY480" fmla="*/ 2626541 h 2962327"/>
                <a:gd name="connsiteX481" fmla="*/ 1218743 w 3028217"/>
                <a:gd name="connsiteY481" fmla="*/ 2661783 h 2962327"/>
                <a:gd name="connsiteX482" fmla="*/ 1193026 w 3028217"/>
                <a:gd name="connsiteY482" fmla="*/ 2710361 h 2962327"/>
                <a:gd name="connsiteX483" fmla="*/ 1164451 w 3028217"/>
                <a:gd name="connsiteY483" fmla="*/ 2832281 h 2962327"/>
                <a:gd name="connsiteX484" fmla="*/ 1122541 w 3028217"/>
                <a:gd name="connsiteY484" fmla="*/ 2910386 h 2962327"/>
                <a:gd name="connsiteX485" fmla="*/ 1095871 w 3028217"/>
                <a:gd name="connsiteY485" fmla="*/ 2929436 h 2962327"/>
                <a:gd name="connsiteX486" fmla="*/ 1061581 w 3028217"/>
                <a:gd name="connsiteY486" fmla="*/ 2922768 h 2962327"/>
                <a:gd name="connsiteX487" fmla="*/ 1047293 w 3028217"/>
                <a:gd name="connsiteY487" fmla="*/ 2929436 h 2962327"/>
                <a:gd name="connsiteX488" fmla="*/ 1061581 w 3028217"/>
                <a:gd name="connsiteY488" fmla="*/ 2956106 h 2962327"/>
                <a:gd name="connsiteX489" fmla="*/ 1040626 w 3028217"/>
                <a:gd name="connsiteY489" fmla="*/ 2959916 h 2962327"/>
                <a:gd name="connsiteX490" fmla="*/ 783451 w 3028217"/>
                <a:gd name="connsiteY490" fmla="*/ 2850378 h 2962327"/>
                <a:gd name="connsiteX491" fmla="*/ 752971 w 3028217"/>
                <a:gd name="connsiteY491" fmla="*/ 2805611 h 2962327"/>
                <a:gd name="connsiteX492" fmla="*/ 737731 w 3028217"/>
                <a:gd name="connsiteY492" fmla="*/ 2765606 h 2962327"/>
                <a:gd name="connsiteX493" fmla="*/ 721538 w 3028217"/>
                <a:gd name="connsiteY493" fmla="*/ 2564628 h 2962327"/>
                <a:gd name="connsiteX494" fmla="*/ 670103 w 3028217"/>
                <a:gd name="connsiteY494" fmla="*/ 2492238 h 2962327"/>
                <a:gd name="connsiteX495" fmla="*/ 539611 w 3028217"/>
                <a:gd name="connsiteY495" fmla="*/ 2337933 h 2962327"/>
                <a:gd name="connsiteX496" fmla="*/ 473888 w 3028217"/>
                <a:gd name="connsiteY496" fmla="*/ 2221728 h 2962327"/>
                <a:gd name="connsiteX497" fmla="*/ 468173 w 3028217"/>
                <a:gd name="connsiteY497" fmla="*/ 2148386 h 2962327"/>
                <a:gd name="connsiteX498" fmla="*/ 471983 w 3028217"/>
                <a:gd name="connsiteY498" fmla="*/ 2122668 h 2962327"/>
                <a:gd name="connsiteX499" fmla="*/ 493891 w 3028217"/>
                <a:gd name="connsiteY499" fmla="*/ 2021703 h 2962327"/>
                <a:gd name="connsiteX500" fmla="*/ 538658 w 3028217"/>
                <a:gd name="connsiteY500" fmla="*/ 1907403 h 2962327"/>
                <a:gd name="connsiteX501" fmla="*/ 524371 w 3028217"/>
                <a:gd name="connsiteY501" fmla="*/ 1854063 h 2962327"/>
                <a:gd name="connsiteX502" fmla="*/ 499606 w 3028217"/>
                <a:gd name="connsiteY502" fmla="*/ 1853111 h 2962327"/>
                <a:gd name="connsiteX503" fmla="*/ 459601 w 3028217"/>
                <a:gd name="connsiteY503" fmla="*/ 1860731 h 2962327"/>
                <a:gd name="connsiteX504" fmla="*/ 408166 w 3028217"/>
                <a:gd name="connsiteY504" fmla="*/ 1827393 h 2962327"/>
                <a:gd name="connsiteX505" fmla="*/ 354826 w 3028217"/>
                <a:gd name="connsiteY505" fmla="*/ 1742621 h 2962327"/>
                <a:gd name="connsiteX506" fmla="*/ 322441 w 3028217"/>
                <a:gd name="connsiteY506" fmla="*/ 1715951 h 2962327"/>
                <a:gd name="connsiteX507" fmla="*/ 234811 w 3028217"/>
                <a:gd name="connsiteY507" fmla="*/ 1658801 h 2962327"/>
                <a:gd name="connsiteX508" fmla="*/ 206236 w 3028217"/>
                <a:gd name="connsiteY508" fmla="*/ 1644513 h 2962327"/>
                <a:gd name="connsiteX509" fmla="*/ 116701 w 3028217"/>
                <a:gd name="connsiteY509" fmla="*/ 1622606 h 2962327"/>
                <a:gd name="connsiteX510" fmla="*/ 28118 w 3028217"/>
                <a:gd name="connsiteY510" fmla="*/ 1557836 h 2962327"/>
                <a:gd name="connsiteX511" fmla="*/ 12878 w 3028217"/>
                <a:gd name="connsiteY511" fmla="*/ 1499733 h 2962327"/>
                <a:gd name="connsiteX512" fmla="*/ 10021 w 3028217"/>
                <a:gd name="connsiteY512" fmla="*/ 1446393 h 2962327"/>
                <a:gd name="connsiteX513" fmla="*/ 5258 w 3028217"/>
                <a:gd name="connsiteY513" fmla="*/ 1410198 h 2962327"/>
                <a:gd name="connsiteX514" fmla="*/ 45263 w 3028217"/>
                <a:gd name="connsiteY514" fmla="*/ 1105398 h 2962327"/>
                <a:gd name="connsiteX515" fmla="*/ 304343 w 3028217"/>
                <a:gd name="connsiteY515" fmla="*/ 581523 h 2962327"/>
                <a:gd name="connsiteX516" fmla="*/ 548183 w 3028217"/>
                <a:gd name="connsiteY516" fmla="*/ 329111 h 2962327"/>
                <a:gd name="connsiteX517" fmla="*/ 617716 w 3028217"/>
                <a:gd name="connsiteY517" fmla="*/ 317681 h 2962327"/>
                <a:gd name="connsiteX518" fmla="*/ 631051 w 3028217"/>
                <a:gd name="connsiteY518" fmla="*/ 309108 h 2962327"/>
                <a:gd name="connsiteX519" fmla="*/ 692011 w 3028217"/>
                <a:gd name="connsiteY519" fmla="*/ 299583 h 2962327"/>
                <a:gd name="connsiteX520" fmla="*/ 756781 w 3028217"/>
                <a:gd name="connsiteY520" fmla="*/ 316728 h 2962327"/>
                <a:gd name="connsiteX521" fmla="*/ 780593 w 3028217"/>
                <a:gd name="connsiteY521" fmla="*/ 315776 h 2962327"/>
                <a:gd name="connsiteX522" fmla="*/ 797738 w 3028217"/>
                <a:gd name="connsiteY522" fmla="*/ 314823 h 2962327"/>
                <a:gd name="connsiteX523" fmla="*/ 831076 w 3028217"/>
                <a:gd name="connsiteY523" fmla="*/ 316728 h 2962327"/>
                <a:gd name="connsiteX524" fmla="*/ 841553 w 3028217"/>
                <a:gd name="connsiteY524" fmla="*/ 277676 h 2962327"/>
                <a:gd name="connsiteX525" fmla="*/ 852031 w 3028217"/>
                <a:gd name="connsiteY525" fmla="*/ 259578 h 2962327"/>
                <a:gd name="connsiteX526" fmla="*/ 867152 w 3028217"/>
                <a:gd name="connsiteY526" fmla="*/ 248624 h 2962327"/>
                <a:gd name="connsiteX527" fmla="*/ 876026 w 3028217"/>
                <a:gd name="connsiteY527" fmla="*/ 238011 h 2962327"/>
                <a:gd name="connsiteX528" fmla="*/ 858921 w 3028217"/>
                <a:gd name="connsiteY528" fmla="*/ 241392 h 2962327"/>
                <a:gd name="connsiteX529" fmla="*/ 821551 w 3028217"/>
                <a:gd name="connsiteY529" fmla="*/ 210048 h 2962327"/>
                <a:gd name="connsiteX530" fmla="*/ 857746 w 3028217"/>
                <a:gd name="connsiteY530" fmla="*/ 190998 h 2962327"/>
                <a:gd name="connsiteX531" fmla="*/ 873343 w 3028217"/>
                <a:gd name="connsiteY531" fmla="*/ 184331 h 2962327"/>
                <a:gd name="connsiteX532" fmla="*/ 798215 w 3028217"/>
                <a:gd name="connsiteY532" fmla="*/ 181949 h 2962327"/>
                <a:gd name="connsiteX533" fmla="*/ 805359 w 3028217"/>
                <a:gd name="connsiteY533" fmla="*/ 187188 h 2962327"/>
                <a:gd name="connsiteX534" fmla="*/ 795834 w 3028217"/>
                <a:gd name="connsiteY534" fmla="*/ 196713 h 2962327"/>
                <a:gd name="connsiteX535" fmla="*/ 788214 w 3028217"/>
                <a:gd name="connsiteY535" fmla="*/ 182426 h 2962327"/>
                <a:gd name="connsiteX536" fmla="*/ 798215 w 3028217"/>
                <a:gd name="connsiteY536" fmla="*/ 181949 h 2962327"/>
                <a:gd name="connsiteX537" fmla="*/ 938708 w 3028217"/>
                <a:gd name="connsiteY537" fmla="*/ 121466 h 2962327"/>
                <a:gd name="connsiteX538" fmla="*/ 952043 w 3028217"/>
                <a:gd name="connsiteY538" fmla="*/ 141468 h 2962327"/>
                <a:gd name="connsiteX539" fmla="*/ 951037 w 3028217"/>
                <a:gd name="connsiteY539" fmla="*/ 142501 h 2962327"/>
                <a:gd name="connsiteX540" fmla="*/ 953949 w 3028217"/>
                <a:gd name="connsiteY540" fmla="*/ 140516 h 2962327"/>
                <a:gd name="connsiteX541" fmla="*/ 952996 w 3028217"/>
                <a:gd name="connsiteY541" fmla="*/ 148136 h 2962327"/>
                <a:gd name="connsiteX542" fmla="*/ 952996 w 3028217"/>
                <a:gd name="connsiteY542" fmla="*/ 169091 h 2962327"/>
                <a:gd name="connsiteX543" fmla="*/ 944424 w 3028217"/>
                <a:gd name="connsiteY543" fmla="*/ 159804 h 2962327"/>
                <a:gd name="connsiteX544" fmla="*/ 933131 w 3028217"/>
                <a:gd name="connsiteY544" fmla="*/ 154863 h 2962327"/>
                <a:gd name="connsiteX545" fmla="*/ 931088 w 3028217"/>
                <a:gd name="connsiteY545" fmla="*/ 155756 h 2962327"/>
                <a:gd name="connsiteX546" fmla="*/ 930136 w 3028217"/>
                <a:gd name="connsiteY546" fmla="*/ 155756 h 2962327"/>
                <a:gd name="connsiteX547" fmla="*/ 918706 w 3028217"/>
                <a:gd name="connsiteY547" fmla="*/ 144326 h 2962327"/>
                <a:gd name="connsiteX548" fmla="*/ 931088 w 3028217"/>
                <a:gd name="connsiteY548" fmla="*/ 122418 h 2962327"/>
                <a:gd name="connsiteX549" fmla="*/ 938708 w 3028217"/>
                <a:gd name="connsiteY549" fmla="*/ 121466 h 2962327"/>
                <a:gd name="connsiteX550" fmla="*/ 925373 w 3028217"/>
                <a:gd name="connsiteY550" fmla="*/ 107178 h 2962327"/>
                <a:gd name="connsiteX551" fmla="*/ 938708 w 3028217"/>
                <a:gd name="connsiteY551" fmla="*/ 121465 h 2962327"/>
                <a:gd name="connsiteX552" fmla="*/ 935851 w 3028217"/>
                <a:gd name="connsiteY552" fmla="*/ 121465 h 2962327"/>
                <a:gd name="connsiteX553" fmla="*/ 932993 w 3028217"/>
                <a:gd name="connsiteY553" fmla="*/ 121465 h 2962327"/>
                <a:gd name="connsiteX554" fmla="*/ 901561 w 3028217"/>
                <a:gd name="connsiteY554" fmla="*/ 123370 h 2962327"/>
                <a:gd name="connsiteX555" fmla="*/ 925373 w 3028217"/>
                <a:gd name="connsiteY555" fmla="*/ 107178 h 2962327"/>
                <a:gd name="connsiteX556" fmla="*/ 1021576 w 3028217"/>
                <a:gd name="connsiteY556" fmla="*/ 71936 h 2962327"/>
                <a:gd name="connsiteX557" fmla="*/ 1031101 w 3028217"/>
                <a:gd name="connsiteY557" fmla="*/ 97653 h 2962327"/>
                <a:gd name="connsiteX558" fmla="*/ 1000621 w 3028217"/>
                <a:gd name="connsiteY558" fmla="*/ 92891 h 2962327"/>
                <a:gd name="connsiteX559" fmla="*/ 1007288 w 3028217"/>
                <a:gd name="connsiteY559" fmla="*/ 79556 h 2962327"/>
                <a:gd name="connsiteX560" fmla="*/ 1021576 w 3028217"/>
                <a:gd name="connsiteY560" fmla="*/ 71936 h 2962327"/>
                <a:gd name="connsiteX561" fmla="*/ 1113849 w 3028217"/>
                <a:gd name="connsiteY561" fmla="*/ 40265 h 2962327"/>
                <a:gd name="connsiteX562" fmla="*/ 1159689 w 3028217"/>
                <a:gd name="connsiteY562" fmla="*/ 51933 h 2962327"/>
                <a:gd name="connsiteX563" fmla="*/ 1151116 w 3028217"/>
                <a:gd name="connsiteY563" fmla="*/ 84318 h 2962327"/>
                <a:gd name="connsiteX564" fmla="*/ 1111111 w 3028217"/>
                <a:gd name="connsiteY564" fmla="*/ 92891 h 2962327"/>
                <a:gd name="connsiteX565" fmla="*/ 1070153 w 3028217"/>
                <a:gd name="connsiteY565" fmla="*/ 58601 h 2962327"/>
                <a:gd name="connsiteX566" fmla="*/ 1113849 w 3028217"/>
                <a:gd name="connsiteY566" fmla="*/ 40265 h 2962327"/>
                <a:gd name="connsiteX567" fmla="*/ 1400760 w 3028217"/>
                <a:gd name="connsiteY567" fmla="*/ 96 h 2962327"/>
                <a:gd name="connsiteX568" fmla="*/ 1476871 w 3028217"/>
                <a:gd name="connsiteY568" fmla="*/ 5260 h 2962327"/>
                <a:gd name="connsiteX569" fmla="*/ 1611174 w 3028217"/>
                <a:gd name="connsiteY569" fmla="*/ 9070 h 2962327"/>
                <a:gd name="connsiteX570" fmla="*/ 1619746 w 3028217"/>
                <a:gd name="connsiteY570" fmla="*/ 17643 h 2962327"/>
                <a:gd name="connsiteX571" fmla="*/ 1646416 w 3028217"/>
                <a:gd name="connsiteY571" fmla="*/ 28120 h 2962327"/>
                <a:gd name="connsiteX572" fmla="*/ 1667371 w 3028217"/>
                <a:gd name="connsiteY572" fmla="*/ 31930 h 2962327"/>
                <a:gd name="connsiteX573" fmla="*/ 1742261 w 3028217"/>
                <a:gd name="connsiteY573" fmla="*/ 11690 h 2962327"/>
                <a:gd name="connsiteX574" fmla="*/ 1820723 w 3028217"/>
                <a:gd name="connsiteY574" fmla="*/ 30025 h 2962327"/>
                <a:gd name="connsiteX575" fmla="*/ 1901686 w 3028217"/>
                <a:gd name="connsiteY575" fmla="*/ 45265 h 2962327"/>
                <a:gd name="connsiteX576" fmla="*/ 1894066 w 3028217"/>
                <a:gd name="connsiteY576" fmla="*/ 69078 h 2962327"/>
                <a:gd name="connsiteX577" fmla="*/ 1955978 w 3028217"/>
                <a:gd name="connsiteY577" fmla="*/ 55743 h 2962327"/>
                <a:gd name="connsiteX578" fmla="*/ 1954073 w 3028217"/>
                <a:gd name="connsiteY578" fmla="*/ 71935 h 2962327"/>
                <a:gd name="connsiteX579" fmla="*/ 1935976 w 3028217"/>
                <a:gd name="connsiteY579" fmla="*/ 103368 h 2962327"/>
                <a:gd name="connsiteX580" fmla="*/ 1949311 w 3028217"/>
                <a:gd name="connsiteY580" fmla="*/ 161470 h 2962327"/>
                <a:gd name="connsiteX581" fmla="*/ 1894066 w 3028217"/>
                <a:gd name="connsiteY581" fmla="*/ 171948 h 2962327"/>
                <a:gd name="connsiteX582" fmla="*/ 1913116 w 3028217"/>
                <a:gd name="connsiteY582" fmla="*/ 183378 h 2962327"/>
                <a:gd name="connsiteX583" fmla="*/ 1907401 w 3028217"/>
                <a:gd name="connsiteY583" fmla="*/ 196713 h 2962327"/>
                <a:gd name="connsiteX584" fmla="*/ 1873111 w 3028217"/>
                <a:gd name="connsiteY584" fmla="*/ 245290 h 2962327"/>
                <a:gd name="connsiteX585" fmla="*/ 1866443 w 3028217"/>
                <a:gd name="connsiteY585" fmla="*/ 267198 h 2962327"/>
                <a:gd name="connsiteX586" fmla="*/ 1851203 w 3028217"/>
                <a:gd name="connsiteY586" fmla="*/ 270055 h 2962327"/>
                <a:gd name="connsiteX587" fmla="*/ 1866443 w 3028217"/>
                <a:gd name="connsiteY587" fmla="*/ 313870 h 2962327"/>
                <a:gd name="connsiteX588" fmla="*/ 1843583 w 3028217"/>
                <a:gd name="connsiteY588" fmla="*/ 319585 h 2962327"/>
                <a:gd name="connsiteX589" fmla="*/ 1819771 w 3028217"/>
                <a:gd name="connsiteY589" fmla="*/ 300535 h 2962327"/>
                <a:gd name="connsiteX590" fmla="*/ 1788338 w 3028217"/>
                <a:gd name="connsiteY590" fmla="*/ 313870 h 2962327"/>
                <a:gd name="connsiteX591" fmla="*/ 1800721 w 3028217"/>
                <a:gd name="connsiteY591" fmla="*/ 315775 h 2962327"/>
                <a:gd name="connsiteX592" fmla="*/ 1823581 w 3028217"/>
                <a:gd name="connsiteY592" fmla="*/ 314823 h 2962327"/>
                <a:gd name="connsiteX593" fmla="*/ 1833106 w 3028217"/>
                <a:gd name="connsiteY593" fmla="*/ 317680 h 2962327"/>
                <a:gd name="connsiteX594" fmla="*/ 1838821 w 3028217"/>
                <a:gd name="connsiteY594" fmla="*/ 334825 h 2962327"/>
                <a:gd name="connsiteX595" fmla="*/ 1715948 w 3028217"/>
                <a:gd name="connsiteY595" fmla="*/ 370068 h 2962327"/>
                <a:gd name="connsiteX596" fmla="*/ 1691183 w 3028217"/>
                <a:gd name="connsiteY596" fmla="*/ 379593 h 2962327"/>
                <a:gd name="connsiteX597" fmla="*/ 1586408 w 3028217"/>
                <a:gd name="connsiteY597" fmla="*/ 430075 h 2962327"/>
                <a:gd name="connsiteX598" fmla="*/ 1542593 w 3028217"/>
                <a:gd name="connsiteY598" fmla="*/ 468175 h 2962327"/>
                <a:gd name="connsiteX599" fmla="*/ 1480681 w 3028217"/>
                <a:gd name="connsiteY599" fmla="*/ 555805 h 2962327"/>
                <a:gd name="connsiteX600" fmla="*/ 1462583 w 3028217"/>
                <a:gd name="connsiteY600" fmla="*/ 562473 h 2962327"/>
                <a:gd name="connsiteX601" fmla="*/ 1385431 w 3028217"/>
                <a:gd name="connsiteY601" fmla="*/ 462460 h 2962327"/>
                <a:gd name="connsiteX602" fmla="*/ 1379716 w 3028217"/>
                <a:gd name="connsiteY602" fmla="*/ 398643 h 2962327"/>
                <a:gd name="connsiteX603" fmla="*/ 1441628 w 3028217"/>
                <a:gd name="connsiteY603" fmla="*/ 335778 h 2962327"/>
                <a:gd name="connsiteX604" fmla="*/ 1449248 w 3028217"/>
                <a:gd name="connsiteY604" fmla="*/ 321490 h 2962327"/>
                <a:gd name="connsiteX605" fmla="*/ 1461631 w 3028217"/>
                <a:gd name="connsiteY605" fmla="*/ 300535 h 2962327"/>
                <a:gd name="connsiteX606" fmla="*/ 1412101 w 3028217"/>
                <a:gd name="connsiteY606" fmla="*/ 280533 h 2962327"/>
                <a:gd name="connsiteX607" fmla="*/ 1434961 w 3028217"/>
                <a:gd name="connsiteY607" fmla="*/ 215763 h 2962327"/>
                <a:gd name="connsiteX608" fmla="*/ 1371143 w 3028217"/>
                <a:gd name="connsiteY608" fmla="*/ 160518 h 2962327"/>
                <a:gd name="connsiteX609" fmla="*/ 1331138 w 3028217"/>
                <a:gd name="connsiteY609" fmla="*/ 162423 h 2962327"/>
                <a:gd name="connsiteX610" fmla="*/ 1303516 w 3028217"/>
                <a:gd name="connsiteY610" fmla="*/ 150040 h 2962327"/>
                <a:gd name="connsiteX611" fmla="*/ 1313993 w 3028217"/>
                <a:gd name="connsiteY611" fmla="*/ 130038 h 2962327"/>
                <a:gd name="connsiteX612" fmla="*/ 1313041 w 3028217"/>
                <a:gd name="connsiteY612" fmla="*/ 121465 h 2962327"/>
                <a:gd name="connsiteX613" fmla="*/ 1323518 w 3028217"/>
                <a:gd name="connsiteY613" fmla="*/ 96700 h 2962327"/>
                <a:gd name="connsiteX614" fmla="*/ 1387336 w 3028217"/>
                <a:gd name="connsiteY614" fmla="*/ 88128 h 2962327"/>
                <a:gd name="connsiteX615" fmla="*/ 1394003 w 3028217"/>
                <a:gd name="connsiteY615" fmla="*/ 68125 h 2962327"/>
                <a:gd name="connsiteX616" fmla="*/ 1445438 w 3028217"/>
                <a:gd name="connsiteY616" fmla="*/ 41455 h 2962327"/>
                <a:gd name="connsiteX617" fmla="*/ 1471104 w 3028217"/>
                <a:gd name="connsiteY617" fmla="*/ 35589 h 2962327"/>
                <a:gd name="connsiteX618" fmla="*/ 1469608 w 3028217"/>
                <a:gd name="connsiteY618" fmla="*/ 35026 h 2962327"/>
                <a:gd name="connsiteX619" fmla="*/ 1456869 w 3028217"/>
                <a:gd name="connsiteY619" fmla="*/ 34788 h 2962327"/>
                <a:gd name="connsiteX620" fmla="*/ 1365429 w 3028217"/>
                <a:gd name="connsiteY620" fmla="*/ 60505 h 2962327"/>
                <a:gd name="connsiteX621" fmla="*/ 1208266 w 3028217"/>
                <a:gd name="connsiteY621" fmla="*/ 122418 h 2962327"/>
                <a:gd name="connsiteX622" fmla="*/ 1175881 w 3028217"/>
                <a:gd name="connsiteY622" fmla="*/ 122418 h 2962327"/>
                <a:gd name="connsiteX623" fmla="*/ 1187311 w 3028217"/>
                <a:gd name="connsiteY623" fmla="*/ 142420 h 2962327"/>
                <a:gd name="connsiteX624" fmla="*/ 1180644 w 3028217"/>
                <a:gd name="connsiteY624" fmla="*/ 149088 h 2962327"/>
                <a:gd name="connsiteX625" fmla="*/ 1158647 w 3028217"/>
                <a:gd name="connsiteY625" fmla="*/ 153642 h 2962327"/>
                <a:gd name="connsiteX626" fmla="*/ 1143520 w 3028217"/>
                <a:gd name="connsiteY626" fmla="*/ 152466 h 2962327"/>
                <a:gd name="connsiteX627" fmla="*/ 1148259 w 3028217"/>
                <a:gd name="connsiteY627" fmla="*/ 153731 h 2962327"/>
                <a:gd name="connsiteX628" fmla="*/ 1152069 w 3028217"/>
                <a:gd name="connsiteY628" fmla="*/ 175758 h 2962327"/>
                <a:gd name="connsiteX629" fmla="*/ 1029196 w 3028217"/>
                <a:gd name="connsiteY629" fmla="*/ 182425 h 2962327"/>
                <a:gd name="connsiteX630" fmla="*/ 1006336 w 3028217"/>
                <a:gd name="connsiteY630" fmla="*/ 148135 h 2962327"/>
                <a:gd name="connsiteX631" fmla="*/ 995859 w 3028217"/>
                <a:gd name="connsiteY631" fmla="*/ 134800 h 2962327"/>
                <a:gd name="connsiteX632" fmla="*/ 987286 w 3028217"/>
                <a:gd name="connsiteY632" fmla="*/ 114798 h 2962327"/>
                <a:gd name="connsiteX633" fmla="*/ 1049199 w 3028217"/>
                <a:gd name="connsiteY633" fmla="*/ 134800 h 2962327"/>
                <a:gd name="connsiteX634" fmla="*/ 1064439 w 3028217"/>
                <a:gd name="connsiteY634" fmla="*/ 149088 h 2962327"/>
                <a:gd name="connsiteX635" fmla="*/ 1095871 w 3028217"/>
                <a:gd name="connsiteY635" fmla="*/ 149326 h 2962327"/>
                <a:gd name="connsiteX636" fmla="*/ 1106484 w 3028217"/>
                <a:gd name="connsiteY636" fmla="*/ 148924 h 2962327"/>
                <a:gd name="connsiteX637" fmla="*/ 1093014 w 3028217"/>
                <a:gd name="connsiteY637" fmla="*/ 149088 h 2962327"/>
                <a:gd name="connsiteX638" fmla="*/ 1062534 w 3028217"/>
                <a:gd name="connsiteY638" fmla="*/ 131943 h 2962327"/>
                <a:gd name="connsiteX639" fmla="*/ 1133971 w 3028217"/>
                <a:gd name="connsiteY639" fmla="*/ 110988 h 2962327"/>
                <a:gd name="connsiteX640" fmla="*/ 1158736 w 3028217"/>
                <a:gd name="connsiteY640" fmla="*/ 88128 h 2962327"/>
                <a:gd name="connsiteX641" fmla="*/ 1173024 w 3028217"/>
                <a:gd name="connsiteY641" fmla="*/ 73840 h 2962327"/>
                <a:gd name="connsiteX642" fmla="*/ 1214934 w 3028217"/>
                <a:gd name="connsiteY642" fmla="*/ 54790 h 2962327"/>
                <a:gd name="connsiteX643" fmla="*/ 1275894 w 3028217"/>
                <a:gd name="connsiteY643" fmla="*/ 44313 h 2962327"/>
                <a:gd name="connsiteX644" fmla="*/ 1211124 w 3028217"/>
                <a:gd name="connsiteY644" fmla="*/ 51933 h 2962327"/>
                <a:gd name="connsiteX645" fmla="*/ 1174929 w 3028217"/>
                <a:gd name="connsiteY645" fmla="*/ 39550 h 2962327"/>
                <a:gd name="connsiteX646" fmla="*/ 1174929 w 3028217"/>
                <a:gd name="connsiteY646" fmla="*/ 26215 h 2962327"/>
                <a:gd name="connsiteX647" fmla="*/ 1400760 w 3028217"/>
                <a:gd name="connsiteY647" fmla="*/ 96 h 2962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</a:cxnLst>
              <a:rect l="l" t="t" r="r" b="b"/>
              <a:pathLst>
                <a:path w="3028217" h="2962327">
                  <a:moveTo>
                    <a:pt x="2863236" y="2049564"/>
                  </a:moveTo>
                  <a:cubicBezTo>
                    <a:pt x="2854902" y="2049564"/>
                    <a:pt x="2847996" y="2053612"/>
                    <a:pt x="2844662" y="2065518"/>
                  </a:cubicBezTo>
                  <a:cubicBezTo>
                    <a:pt x="2840852" y="2080758"/>
                    <a:pt x="2821802" y="2104571"/>
                    <a:pt x="2847519" y="2116953"/>
                  </a:cubicBezTo>
                  <a:cubicBezTo>
                    <a:pt x="2878000" y="2131241"/>
                    <a:pt x="2877047" y="2098856"/>
                    <a:pt x="2887525" y="2084568"/>
                  </a:cubicBezTo>
                  <a:cubicBezTo>
                    <a:pt x="2888477" y="2083616"/>
                    <a:pt x="2889430" y="2080758"/>
                    <a:pt x="2890382" y="2078853"/>
                  </a:cubicBezTo>
                  <a:cubicBezTo>
                    <a:pt x="2895144" y="2071233"/>
                    <a:pt x="2896097" y="2064566"/>
                    <a:pt x="2890382" y="2057898"/>
                  </a:cubicBezTo>
                  <a:cubicBezTo>
                    <a:pt x="2881334" y="2053612"/>
                    <a:pt x="2871571" y="2049564"/>
                    <a:pt x="2863236" y="2049564"/>
                  </a:cubicBezTo>
                  <a:close/>
                  <a:moveTo>
                    <a:pt x="2453184" y="1703568"/>
                  </a:moveTo>
                  <a:cubicBezTo>
                    <a:pt x="2446516" y="1700711"/>
                    <a:pt x="2442706" y="1708331"/>
                    <a:pt x="2444611" y="1714046"/>
                  </a:cubicBezTo>
                  <a:cubicBezTo>
                    <a:pt x="2448421" y="1725476"/>
                    <a:pt x="2452231" y="1738811"/>
                    <a:pt x="2467471" y="1740716"/>
                  </a:cubicBezTo>
                  <a:cubicBezTo>
                    <a:pt x="2475091" y="1741668"/>
                    <a:pt x="2480806" y="1736906"/>
                    <a:pt x="2482711" y="1728333"/>
                  </a:cubicBezTo>
                  <a:cubicBezTo>
                    <a:pt x="2473186" y="1720713"/>
                    <a:pt x="2463661" y="1710236"/>
                    <a:pt x="2453184" y="1703568"/>
                  </a:cubicBezTo>
                  <a:close/>
                  <a:moveTo>
                    <a:pt x="802501" y="1583553"/>
                  </a:moveTo>
                  <a:cubicBezTo>
                    <a:pt x="805359" y="1585458"/>
                    <a:pt x="811074" y="1586410"/>
                    <a:pt x="812026" y="1589268"/>
                  </a:cubicBezTo>
                  <a:cubicBezTo>
                    <a:pt x="814884" y="1596888"/>
                    <a:pt x="807264" y="1597840"/>
                    <a:pt x="802501" y="1599745"/>
                  </a:cubicBezTo>
                  <a:cubicBezTo>
                    <a:pt x="797739" y="1601650"/>
                    <a:pt x="792976" y="1598793"/>
                    <a:pt x="792024" y="1594030"/>
                  </a:cubicBezTo>
                  <a:cubicBezTo>
                    <a:pt x="788214" y="1586410"/>
                    <a:pt x="794881" y="1585458"/>
                    <a:pt x="802501" y="1583553"/>
                  </a:cubicBezTo>
                  <a:close/>
                  <a:moveTo>
                    <a:pt x="573901" y="1577838"/>
                  </a:moveTo>
                  <a:cubicBezTo>
                    <a:pt x="581521" y="1579743"/>
                    <a:pt x="588189" y="1582600"/>
                    <a:pt x="592951" y="1589268"/>
                  </a:cubicBezTo>
                  <a:cubicBezTo>
                    <a:pt x="592951" y="1594982"/>
                    <a:pt x="589141" y="1596888"/>
                    <a:pt x="584379" y="1596888"/>
                  </a:cubicBezTo>
                  <a:cubicBezTo>
                    <a:pt x="575806" y="1597840"/>
                    <a:pt x="568186" y="1595935"/>
                    <a:pt x="565329" y="1587363"/>
                  </a:cubicBezTo>
                  <a:cubicBezTo>
                    <a:pt x="562471" y="1580695"/>
                    <a:pt x="568186" y="1576885"/>
                    <a:pt x="573901" y="1577838"/>
                  </a:cubicBezTo>
                  <a:close/>
                  <a:moveTo>
                    <a:pt x="698678" y="1550216"/>
                  </a:moveTo>
                  <a:cubicBezTo>
                    <a:pt x="729158" y="1545453"/>
                    <a:pt x="746303" y="1560693"/>
                    <a:pt x="763448" y="1592126"/>
                  </a:cubicBezTo>
                  <a:cubicBezTo>
                    <a:pt x="731063" y="1576886"/>
                    <a:pt x="706298" y="1611176"/>
                    <a:pt x="678676" y="1592126"/>
                  </a:cubicBezTo>
                  <a:cubicBezTo>
                    <a:pt x="675818" y="1573076"/>
                    <a:pt x="667246" y="1551168"/>
                    <a:pt x="698678" y="1550216"/>
                  </a:cubicBezTo>
                  <a:close/>
                  <a:moveTo>
                    <a:pt x="492939" y="1460681"/>
                  </a:moveTo>
                  <a:cubicBezTo>
                    <a:pt x="518656" y="1456871"/>
                    <a:pt x="541516" y="1464491"/>
                    <a:pt x="562471" y="1479731"/>
                  </a:cubicBezTo>
                  <a:cubicBezTo>
                    <a:pt x="590094" y="1499733"/>
                    <a:pt x="618669" y="1515926"/>
                    <a:pt x="646291" y="1537833"/>
                  </a:cubicBezTo>
                  <a:cubicBezTo>
                    <a:pt x="620574" y="1545453"/>
                    <a:pt x="593904" y="1560693"/>
                    <a:pt x="577711" y="1525451"/>
                  </a:cubicBezTo>
                  <a:cubicBezTo>
                    <a:pt x="567234" y="1503543"/>
                    <a:pt x="541516" y="1503543"/>
                    <a:pt x="527229" y="1487351"/>
                  </a:cubicBezTo>
                  <a:lnTo>
                    <a:pt x="525032" y="1486533"/>
                  </a:lnTo>
                  <a:lnTo>
                    <a:pt x="527229" y="1488303"/>
                  </a:lnTo>
                  <a:cubicBezTo>
                    <a:pt x="502464" y="1486398"/>
                    <a:pt x="475794" y="1465443"/>
                    <a:pt x="451029" y="1494971"/>
                  </a:cubicBezTo>
                  <a:cubicBezTo>
                    <a:pt x="453886" y="1467348"/>
                    <a:pt x="471984" y="1461633"/>
                    <a:pt x="492939" y="1460681"/>
                  </a:cubicBezTo>
                  <a:close/>
                  <a:moveTo>
                    <a:pt x="592475" y="1413889"/>
                  </a:moveTo>
                  <a:cubicBezTo>
                    <a:pt x="594380" y="1414008"/>
                    <a:pt x="596285" y="1414485"/>
                    <a:pt x="596761" y="1414961"/>
                  </a:cubicBezTo>
                  <a:cubicBezTo>
                    <a:pt x="605334" y="1423533"/>
                    <a:pt x="603428" y="1433058"/>
                    <a:pt x="595809" y="1447346"/>
                  </a:cubicBezTo>
                  <a:cubicBezTo>
                    <a:pt x="589141" y="1434011"/>
                    <a:pt x="579616" y="1426391"/>
                    <a:pt x="588189" y="1414961"/>
                  </a:cubicBezTo>
                  <a:cubicBezTo>
                    <a:pt x="588665" y="1414009"/>
                    <a:pt x="590570" y="1413770"/>
                    <a:pt x="592475" y="1413889"/>
                  </a:cubicBezTo>
                  <a:close/>
                  <a:moveTo>
                    <a:pt x="2633206" y="1174931"/>
                  </a:moveTo>
                  <a:cubicBezTo>
                    <a:pt x="2646541" y="1176836"/>
                    <a:pt x="2659876" y="1178741"/>
                    <a:pt x="2673211" y="1180646"/>
                  </a:cubicBezTo>
                  <a:cubicBezTo>
                    <a:pt x="2657018" y="1197791"/>
                    <a:pt x="2645588" y="1186361"/>
                    <a:pt x="2633206" y="1174931"/>
                  </a:cubicBezTo>
                  <a:close/>
                  <a:moveTo>
                    <a:pt x="2477948" y="1095873"/>
                  </a:moveTo>
                  <a:cubicBezTo>
                    <a:pt x="2477948" y="1101588"/>
                    <a:pt x="2478901" y="1106350"/>
                    <a:pt x="2484616" y="1110160"/>
                  </a:cubicBezTo>
                  <a:cubicBezTo>
                    <a:pt x="2478901" y="1119685"/>
                    <a:pt x="2464613" y="1121590"/>
                    <a:pt x="2464613" y="1135878"/>
                  </a:cubicBezTo>
                  <a:cubicBezTo>
                    <a:pt x="2464613" y="1153023"/>
                    <a:pt x="2454136" y="1151118"/>
                    <a:pt x="2444611" y="1144450"/>
                  </a:cubicBezTo>
                  <a:cubicBezTo>
                    <a:pt x="2434133" y="1136830"/>
                    <a:pt x="2413178" y="1133020"/>
                    <a:pt x="2415083" y="1119685"/>
                  </a:cubicBezTo>
                  <a:cubicBezTo>
                    <a:pt x="2417941" y="1101588"/>
                    <a:pt x="2436038" y="1116828"/>
                    <a:pt x="2446516" y="1114923"/>
                  </a:cubicBezTo>
                  <a:cubicBezTo>
                    <a:pt x="2458898" y="1112065"/>
                    <a:pt x="2470329" y="1106350"/>
                    <a:pt x="2477948" y="1095873"/>
                  </a:cubicBezTo>
                  <a:close/>
                  <a:moveTo>
                    <a:pt x="2344599" y="1039676"/>
                  </a:moveTo>
                  <a:cubicBezTo>
                    <a:pt x="2358886" y="1039676"/>
                    <a:pt x="2352219" y="1056821"/>
                    <a:pt x="2355076" y="1066346"/>
                  </a:cubicBezTo>
                  <a:cubicBezTo>
                    <a:pt x="2354124" y="1077776"/>
                    <a:pt x="2356981" y="1093016"/>
                    <a:pt x="2341741" y="1092063"/>
                  </a:cubicBezTo>
                  <a:cubicBezTo>
                    <a:pt x="2328406" y="1091111"/>
                    <a:pt x="2329359" y="1075871"/>
                    <a:pt x="2328406" y="1065393"/>
                  </a:cubicBezTo>
                  <a:cubicBezTo>
                    <a:pt x="2327454" y="1053011"/>
                    <a:pt x="2331264" y="1039676"/>
                    <a:pt x="2344599" y="1039676"/>
                  </a:cubicBezTo>
                  <a:close/>
                  <a:moveTo>
                    <a:pt x="699631" y="966334"/>
                  </a:moveTo>
                  <a:cubicBezTo>
                    <a:pt x="671056" y="960619"/>
                    <a:pt x="648196" y="971096"/>
                    <a:pt x="616764" y="992051"/>
                  </a:cubicBezTo>
                  <a:cubicBezTo>
                    <a:pt x="652959" y="990146"/>
                    <a:pt x="677724" y="983478"/>
                    <a:pt x="699631" y="966334"/>
                  </a:cubicBezTo>
                  <a:close/>
                  <a:moveTo>
                    <a:pt x="2786559" y="938711"/>
                  </a:moveTo>
                  <a:cubicBezTo>
                    <a:pt x="2796084" y="944426"/>
                    <a:pt x="2804656" y="939663"/>
                    <a:pt x="2814181" y="938711"/>
                  </a:cubicBezTo>
                  <a:cubicBezTo>
                    <a:pt x="2814181" y="940616"/>
                    <a:pt x="2814181" y="943473"/>
                    <a:pt x="2814181" y="945378"/>
                  </a:cubicBezTo>
                  <a:cubicBezTo>
                    <a:pt x="2803704" y="949188"/>
                    <a:pt x="2791321" y="959666"/>
                    <a:pt x="2786559" y="938711"/>
                  </a:cubicBezTo>
                  <a:close/>
                  <a:moveTo>
                    <a:pt x="737731" y="935019"/>
                  </a:moveTo>
                  <a:cubicBezTo>
                    <a:pt x="726540" y="936091"/>
                    <a:pt x="714872" y="940139"/>
                    <a:pt x="702489" y="951093"/>
                  </a:cubicBezTo>
                  <a:cubicBezTo>
                    <a:pt x="731064" y="951093"/>
                    <a:pt x="753924" y="958713"/>
                    <a:pt x="770116" y="936805"/>
                  </a:cubicBezTo>
                  <a:cubicBezTo>
                    <a:pt x="759639" y="935853"/>
                    <a:pt x="748923" y="933948"/>
                    <a:pt x="737731" y="935019"/>
                  </a:cubicBezTo>
                  <a:close/>
                  <a:moveTo>
                    <a:pt x="619383" y="880251"/>
                  </a:moveTo>
                  <a:cubicBezTo>
                    <a:pt x="616526" y="879417"/>
                    <a:pt x="612477" y="880608"/>
                    <a:pt x="608191" y="882513"/>
                  </a:cubicBezTo>
                  <a:cubicBezTo>
                    <a:pt x="589141" y="887276"/>
                    <a:pt x="539611" y="951093"/>
                    <a:pt x="541516" y="968238"/>
                  </a:cubicBezTo>
                  <a:cubicBezTo>
                    <a:pt x="543421" y="979668"/>
                    <a:pt x="550089" y="980621"/>
                    <a:pt x="558661" y="975858"/>
                  </a:cubicBezTo>
                  <a:cubicBezTo>
                    <a:pt x="569139" y="970143"/>
                    <a:pt x="576759" y="960618"/>
                    <a:pt x="578664" y="949188"/>
                  </a:cubicBezTo>
                  <a:cubicBezTo>
                    <a:pt x="582474" y="920613"/>
                    <a:pt x="601524" y="904421"/>
                    <a:pt x="623431" y="890133"/>
                  </a:cubicBezTo>
                  <a:cubicBezTo>
                    <a:pt x="623907" y="883942"/>
                    <a:pt x="622241" y="881084"/>
                    <a:pt x="619383" y="880251"/>
                  </a:cubicBezTo>
                  <a:close/>
                  <a:moveTo>
                    <a:pt x="659626" y="872036"/>
                  </a:moveTo>
                  <a:cubicBezTo>
                    <a:pt x="653911" y="870131"/>
                    <a:pt x="645339" y="876798"/>
                    <a:pt x="647244" y="879656"/>
                  </a:cubicBezTo>
                  <a:cubicBezTo>
                    <a:pt x="657721" y="901563"/>
                    <a:pt x="632956" y="928233"/>
                    <a:pt x="657721" y="950141"/>
                  </a:cubicBezTo>
                  <a:cubicBezTo>
                    <a:pt x="667246" y="936806"/>
                    <a:pt x="676771" y="926328"/>
                    <a:pt x="683439" y="913946"/>
                  </a:cubicBezTo>
                  <a:cubicBezTo>
                    <a:pt x="691059" y="897753"/>
                    <a:pt x="704394" y="924423"/>
                    <a:pt x="711061" y="910136"/>
                  </a:cubicBezTo>
                  <a:cubicBezTo>
                    <a:pt x="713919" y="903468"/>
                    <a:pt x="713919" y="896801"/>
                    <a:pt x="709156" y="891086"/>
                  </a:cubicBezTo>
                  <a:cubicBezTo>
                    <a:pt x="696774" y="875846"/>
                    <a:pt x="676771" y="876798"/>
                    <a:pt x="659626" y="872036"/>
                  </a:cubicBezTo>
                  <a:close/>
                  <a:moveTo>
                    <a:pt x="620410" y="803828"/>
                  </a:moveTo>
                  <a:cubicBezTo>
                    <a:pt x="614918" y="803575"/>
                    <a:pt x="609144" y="804646"/>
                    <a:pt x="603429" y="807266"/>
                  </a:cubicBezTo>
                  <a:cubicBezTo>
                    <a:pt x="579616" y="817743"/>
                    <a:pt x="555804" y="830126"/>
                    <a:pt x="532944" y="841556"/>
                  </a:cubicBezTo>
                  <a:cubicBezTo>
                    <a:pt x="530086" y="850128"/>
                    <a:pt x="536754" y="852033"/>
                    <a:pt x="541516" y="855843"/>
                  </a:cubicBezTo>
                  <a:cubicBezTo>
                    <a:pt x="561519" y="852986"/>
                    <a:pt x="579616" y="838698"/>
                    <a:pt x="602476" y="859653"/>
                  </a:cubicBezTo>
                  <a:cubicBezTo>
                    <a:pt x="617716" y="874893"/>
                    <a:pt x="654864" y="853938"/>
                    <a:pt x="652959" y="835841"/>
                  </a:cubicBezTo>
                  <a:cubicBezTo>
                    <a:pt x="650815" y="817267"/>
                    <a:pt x="636885" y="804587"/>
                    <a:pt x="620410" y="803828"/>
                  </a:cubicBezTo>
                  <a:close/>
                  <a:moveTo>
                    <a:pt x="2051228" y="690108"/>
                  </a:moveTo>
                  <a:cubicBezTo>
                    <a:pt x="2066468" y="695823"/>
                    <a:pt x="2079803" y="697728"/>
                    <a:pt x="2074088" y="722493"/>
                  </a:cubicBezTo>
                  <a:cubicBezTo>
                    <a:pt x="2066468" y="753925"/>
                    <a:pt x="2053133" y="773928"/>
                    <a:pt x="2021701" y="782500"/>
                  </a:cubicBezTo>
                  <a:cubicBezTo>
                    <a:pt x="2009318" y="785358"/>
                    <a:pt x="1997888" y="785358"/>
                    <a:pt x="2000746" y="772023"/>
                  </a:cubicBezTo>
                  <a:cubicBezTo>
                    <a:pt x="2006461" y="745353"/>
                    <a:pt x="2008366" y="714873"/>
                    <a:pt x="2036941" y="698680"/>
                  </a:cubicBezTo>
                  <a:cubicBezTo>
                    <a:pt x="2040751" y="694870"/>
                    <a:pt x="2045513" y="692965"/>
                    <a:pt x="2051228" y="690108"/>
                  </a:cubicBezTo>
                  <a:close/>
                  <a:moveTo>
                    <a:pt x="2111236" y="608669"/>
                  </a:moveTo>
                  <a:cubicBezTo>
                    <a:pt x="2115046" y="609621"/>
                    <a:pt x="2116951" y="613431"/>
                    <a:pt x="2113141" y="623433"/>
                  </a:cubicBezTo>
                  <a:cubicBezTo>
                    <a:pt x="2113141" y="624385"/>
                    <a:pt x="2112189" y="625338"/>
                    <a:pt x="2111236" y="626290"/>
                  </a:cubicBezTo>
                  <a:cubicBezTo>
                    <a:pt x="2147431" y="643435"/>
                    <a:pt x="2126476" y="692013"/>
                    <a:pt x="2159814" y="711063"/>
                  </a:cubicBezTo>
                  <a:cubicBezTo>
                    <a:pt x="2178864" y="721540"/>
                    <a:pt x="2174101" y="752020"/>
                    <a:pt x="2199819" y="758688"/>
                  </a:cubicBezTo>
                  <a:cubicBezTo>
                    <a:pt x="2206486" y="760593"/>
                    <a:pt x="2189341" y="798693"/>
                    <a:pt x="2176959" y="800598"/>
                  </a:cubicBezTo>
                  <a:cubicBezTo>
                    <a:pt x="2149336" y="805360"/>
                    <a:pt x="2120761" y="810123"/>
                    <a:pt x="2092186" y="814885"/>
                  </a:cubicBezTo>
                  <a:cubicBezTo>
                    <a:pt x="2089329" y="799645"/>
                    <a:pt x="2128381" y="789168"/>
                    <a:pt x="2092186" y="777738"/>
                  </a:cubicBezTo>
                  <a:cubicBezTo>
                    <a:pt x="2098854" y="765355"/>
                    <a:pt x="2098854" y="749163"/>
                    <a:pt x="2111236" y="740590"/>
                  </a:cubicBezTo>
                  <a:cubicBezTo>
                    <a:pt x="2127429" y="729160"/>
                    <a:pt x="2118856" y="712015"/>
                    <a:pt x="2110284" y="710110"/>
                  </a:cubicBezTo>
                  <a:cubicBezTo>
                    <a:pt x="2086471" y="705348"/>
                    <a:pt x="2087424" y="682488"/>
                    <a:pt x="2076946" y="669153"/>
                  </a:cubicBezTo>
                  <a:cubicBezTo>
                    <a:pt x="2062659" y="651055"/>
                    <a:pt x="2076946" y="617718"/>
                    <a:pt x="2097901" y="611050"/>
                  </a:cubicBezTo>
                  <a:cubicBezTo>
                    <a:pt x="2101711" y="609621"/>
                    <a:pt x="2107426" y="607716"/>
                    <a:pt x="2111236" y="608669"/>
                  </a:cubicBezTo>
                  <a:close/>
                  <a:moveTo>
                    <a:pt x="927279" y="479605"/>
                  </a:moveTo>
                  <a:cubicBezTo>
                    <a:pt x="932041" y="477700"/>
                    <a:pt x="935851" y="480558"/>
                    <a:pt x="933946" y="486273"/>
                  </a:cubicBezTo>
                  <a:cubicBezTo>
                    <a:pt x="932041" y="490083"/>
                    <a:pt x="929184" y="492941"/>
                    <a:pt x="929184" y="493893"/>
                  </a:cubicBezTo>
                  <a:cubicBezTo>
                    <a:pt x="919659" y="493893"/>
                    <a:pt x="917754" y="491035"/>
                    <a:pt x="919659" y="488178"/>
                  </a:cubicBezTo>
                  <a:cubicBezTo>
                    <a:pt x="921564" y="484368"/>
                    <a:pt x="924421" y="480558"/>
                    <a:pt x="927279" y="479605"/>
                  </a:cubicBezTo>
                  <a:close/>
                  <a:moveTo>
                    <a:pt x="1938089" y="417931"/>
                  </a:moveTo>
                  <a:cubicBezTo>
                    <a:pt x="1948537" y="420431"/>
                    <a:pt x="1955503" y="431504"/>
                    <a:pt x="1959789" y="441505"/>
                  </a:cubicBezTo>
                  <a:cubicBezTo>
                    <a:pt x="1967409" y="457698"/>
                    <a:pt x="1952169" y="461508"/>
                    <a:pt x="1940739" y="466270"/>
                  </a:cubicBezTo>
                  <a:cubicBezTo>
                    <a:pt x="1909306" y="478653"/>
                    <a:pt x="1880731" y="501513"/>
                    <a:pt x="1842631" y="480558"/>
                  </a:cubicBezTo>
                  <a:cubicBezTo>
                    <a:pt x="1829296" y="472938"/>
                    <a:pt x="1832154" y="467223"/>
                    <a:pt x="1832154" y="458650"/>
                  </a:cubicBezTo>
                  <a:cubicBezTo>
                    <a:pt x="1828344" y="450078"/>
                    <a:pt x="1835964" y="442458"/>
                    <a:pt x="1833106" y="431980"/>
                  </a:cubicBezTo>
                  <a:cubicBezTo>
                    <a:pt x="1828344" y="420550"/>
                    <a:pt x="1835011" y="416740"/>
                    <a:pt x="1845489" y="423408"/>
                  </a:cubicBezTo>
                  <a:cubicBezTo>
                    <a:pt x="1847394" y="430075"/>
                    <a:pt x="1849299" y="439600"/>
                    <a:pt x="1857871" y="432933"/>
                  </a:cubicBezTo>
                  <a:cubicBezTo>
                    <a:pt x="1878826" y="418645"/>
                    <a:pt x="1903591" y="426265"/>
                    <a:pt x="1926451" y="418645"/>
                  </a:cubicBezTo>
                  <a:cubicBezTo>
                    <a:pt x="1930737" y="417216"/>
                    <a:pt x="1934607" y="417097"/>
                    <a:pt x="1938089" y="417931"/>
                  </a:cubicBezTo>
                  <a:close/>
                  <a:moveTo>
                    <a:pt x="904419" y="389118"/>
                  </a:moveTo>
                  <a:cubicBezTo>
                    <a:pt x="915849" y="404358"/>
                    <a:pt x="928231" y="418646"/>
                    <a:pt x="938709" y="433886"/>
                  </a:cubicBezTo>
                  <a:cubicBezTo>
                    <a:pt x="940614" y="436743"/>
                    <a:pt x="940614" y="441505"/>
                    <a:pt x="942519" y="446268"/>
                  </a:cubicBezTo>
                  <a:cubicBezTo>
                    <a:pt x="938709" y="447221"/>
                    <a:pt x="932041" y="450078"/>
                    <a:pt x="931089" y="449125"/>
                  </a:cubicBezTo>
                  <a:cubicBezTo>
                    <a:pt x="912991" y="426266"/>
                    <a:pt x="896799" y="440553"/>
                    <a:pt x="878701" y="449125"/>
                  </a:cubicBezTo>
                  <a:cubicBezTo>
                    <a:pt x="871081" y="452936"/>
                    <a:pt x="863461" y="446268"/>
                    <a:pt x="856794" y="443411"/>
                  </a:cubicBezTo>
                  <a:cubicBezTo>
                    <a:pt x="835839" y="424361"/>
                    <a:pt x="864414" y="422455"/>
                    <a:pt x="867271" y="412930"/>
                  </a:cubicBezTo>
                  <a:cubicBezTo>
                    <a:pt x="878701" y="402453"/>
                    <a:pt x="887274" y="388166"/>
                    <a:pt x="904419" y="389118"/>
                  </a:cubicBezTo>
                  <a:close/>
                  <a:moveTo>
                    <a:pt x="1062534" y="340541"/>
                  </a:moveTo>
                  <a:cubicBezTo>
                    <a:pt x="1073011" y="340541"/>
                    <a:pt x="1082536" y="340541"/>
                    <a:pt x="1083489" y="353876"/>
                  </a:cubicBezTo>
                  <a:cubicBezTo>
                    <a:pt x="1073964" y="356733"/>
                    <a:pt x="1066344" y="373878"/>
                    <a:pt x="1053961" y="360543"/>
                  </a:cubicBezTo>
                  <a:cubicBezTo>
                    <a:pt x="1045389" y="351018"/>
                    <a:pt x="1054914" y="345303"/>
                    <a:pt x="1062534" y="340541"/>
                  </a:cubicBezTo>
                  <a:close/>
                  <a:moveTo>
                    <a:pt x="2471113" y="336025"/>
                  </a:moveTo>
                  <a:cubicBezTo>
                    <a:pt x="2489315" y="339763"/>
                    <a:pt x="2505689" y="355066"/>
                    <a:pt x="2521763" y="370068"/>
                  </a:cubicBezTo>
                  <a:cubicBezTo>
                    <a:pt x="2652256" y="491988"/>
                    <a:pt x="2764651" y="627243"/>
                    <a:pt x="2848471" y="785358"/>
                  </a:cubicBezTo>
                  <a:cubicBezTo>
                    <a:pt x="2875141" y="835841"/>
                    <a:pt x="2898953" y="887276"/>
                    <a:pt x="2920861" y="940616"/>
                  </a:cubicBezTo>
                  <a:cubicBezTo>
                    <a:pt x="2925623" y="952046"/>
                    <a:pt x="2938006" y="963476"/>
                    <a:pt x="2926576" y="977763"/>
                  </a:cubicBezTo>
                  <a:cubicBezTo>
                    <a:pt x="2893238" y="978716"/>
                    <a:pt x="2872283" y="955856"/>
                    <a:pt x="2847518" y="938711"/>
                  </a:cubicBezTo>
                  <a:cubicBezTo>
                    <a:pt x="2844661" y="919661"/>
                    <a:pt x="2858948" y="906326"/>
                    <a:pt x="2864663" y="890133"/>
                  </a:cubicBezTo>
                  <a:cubicBezTo>
                    <a:pt x="2846566" y="892991"/>
                    <a:pt x="2829421" y="903468"/>
                    <a:pt x="2810371" y="908231"/>
                  </a:cubicBezTo>
                  <a:cubicBezTo>
                    <a:pt x="2792273" y="911088"/>
                    <a:pt x="2774176" y="912041"/>
                    <a:pt x="2757031" y="904421"/>
                  </a:cubicBezTo>
                  <a:cubicBezTo>
                    <a:pt x="2741791" y="897753"/>
                    <a:pt x="2733218" y="902516"/>
                    <a:pt x="2728456" y="916803"/>
                  </a:cubicBezTo>
                  <a:cubicBezTo>
                    <a:pt x="2724646" y="935853"/>
                    <a:pt x="2713216" y="952998"/>
                    <a:pt x="2707501" y="971096"/>
                  </a:cubicBezTo>
                  <a:cubicBezTo>
                    <a:pt x="2702738" y="984431"/>
                    <a:pt x="2699881" y="997766"/>
                    <a:pt x="2706548" y="1011101"/>
                  </a:cubicBezTo>
                  <a:cubicBezTo>
                    <a:pt x="2712263" y="1021578"/>
                    <a:pt x="2722741" y="1031103"/>
                    <a:pt x="2712263" y="1044438"/>
                  </a:cubicBezTo>
                  <a:cubicBezTo>
                    <a:pt x="2722979" y="1032294"/>
                    <a:pt x="2735302" y="1023900"/>
                    <a:pt x="2750438" y="1026892"/>
                  </a:cubicBezTo>
                  <a:lnTo>
                    <a:pt x="2757317" y="1029909"/>
                  </a:lnTo>
                  <a:lnTo>
                    <a:pt x="2760842" y="1028246"/>
                  </a:lnTo>
                  <a:cubicBezTo>
                    <a:pt x="2768462" y="1021578"/>
                    <a:pt x="2775130" y="1013006"/>
                    <a:pt x="2785607" y="1010148"/>
                  </a:cubicBezTo>
                  <a:cubicBezTo>
                    <a:pt x="2791798" y="1008243"/>
                    <a:pt x="2798228" y="1006814"/>
                    <a:pt x="2804538" y="1006457"/>
                  </a:cubicBezTo>
                  <a:cubicBezTo>
                    <a:pt x="2810848" y="1006100"/>
                    <a:pt x="2817040" y="1006814"/>
                    <a:pt x="2822755" y="1009196"/>
                  </a:cubicBezTo>
                  <a:cubicBezTo>
                    <a:pt x="2859902" y="1023483"/>
                    <a:pt x="2898955" y="1027293"/>
                    <a:pt x="2938959" y="1031103"/>
                  </a:cubicBezTo>
                  <a:cubicBezTo>
                    <a:pt x="2955152" y="1033008"/>
                    <a:pt x="2957057" y="1047296"/>
                    <a:pt x="2959915" y="1058726"/>
                  </a:cubicBezTo>
                  <a:cubicBezTo>
                    <a:pt x="2990394" y="1159691"/>
                    <a:pt x="3010397" y="1262561"/>
                    <a:pt x="3021827" y="1368288"/>
                  </a:cubicBezTo>
                  <a:cubicBezTo>
                    <a:pt x="3029447" y="1433058"/>
                    <a:pt x="3025637" y="1497828"/>
                    <a:pt x="3027542" y="1562598"/>
                  </a:cubicBezTo>
                  <a:cubicBezTo>
                    <a:pt x="3027542" y="1573076"/>
                    <a:pt x="3031352" y="1585458"/>
                    <a:pt x="3020874" y="1594983"/>
                  </a:cubicBezTo>
                  <a:cubicBezTo>
                    <a:pt x="2992299" y="1573076"/>
                    <a:pt x="2963724" y="1551168"/>
                    <a:pt x="2958009" y="1512116"/>
                  </a:cubicBezTo>
                  <a:cubicBezTo>
                    <a:pt x="2954199" y="1483541"/>
                    <a:pt x="2933244" y="1467348"/>
                    <a:pt x="2918005" y="1446393"/>
                  </a:cubicBezTo>
                  <a:cubicBezTo>
                    <a:pt x="2898955" y="1421628"/>
                    <a:pt x="2888477" y="1390196"/>
                    <a:pt x="2860855" y="1371146"/>
                  </a:cubicBezTo>
                  <a:cubicBezTo>
                    <a:pt x="2846567" y="1368288"/>
                    <a:pt x="2836089" y="1359716"/>
                    <a:pt x="2831327" y="1343523"/>
                  </a:cubicBezTo>
                  <a:cubicBezTo>
                    <a:pt x="2835137" y="1360668"/>
                    <a:pt x="2849424" y="1368288"/>
                    <a:pt x="2856092" y="1380671"/>
                  </a:cubicBezTo>
                  <a:cubicBezTo>
                    <a:pt x="2882762" y="1424486"/>
                    <a:pt x="2896097" y="1474968"/>
                    <a:pt x="2930387" y="1514021"/>
                  </a:cubicBezTo>
                  <a:cubicBezTo>
                    <a:pt x="2938007" y="1522593"/>
                    <a:pt x="2938959" y="1534976"/>
                    <a:pt x="2939912" y="1546406"/>
                  </a:cubicBezTo>
                  <a:cubicBezTo>
                    <a:pt x="2941817" y="1566408"/>
                    <a:pt x="2950390" y="1582601"/>
                    <a:pt x="2962772" y="1597841"/>
                  </a:cubicBezTo>
                  <a:cubicBezTo>
                    <a:pt x="2983727" y="1622606"/>
                    <a:pt x="2993252" y="1652133"/>
                    <a:pt x="2999919" y="1683566"/>
                  </a:cubicBezTo>
                  <a:cubicBezTo>
                    <a:pt x="3023732" y="1698806"/>
                    <a:pt x="3015159" y="1721666"/>
                    <a:pt x="3012302" y="1740716"/>
                  </a:cubicBezTo>
                  <a:cubicBezTo>
                    <a:pt x="2988490" y="1885496"/>
                    <a:pt x="2951342" y="2026466"/>
                    <a:pt x="2886572" y="2158864"/>
                  </a:cubicBezTo>
                  <a:cubicBezTo>
                    <a:pt x="2872284" y="2188391"/>
                    <a:pt x="2858949" y="2218871"/>
                    <a:pt x="2841805" y="2246493"/>
                  </a:cubicBezTo>
                  <a:cubicBezTo>
                    <a:pt x="2837042" y="2255066"/>
                    <a:pt x="2835137" y="2266496"/>
                    <a:pt x="2821802" y="2266496"/>
                  </a:cubicBezTo>
                  <a:cubicBezTo>
                    <a:pt x="2812277" y="2260781"/>
                    <a:pt x="2812277" y="2249351"/>
                    <a:pt x="2808467" y="2240778"/>
                  </a:cubicBezTo>
                  <a:cubicBezTo>
                    <a:pt x="2794180" y="2222681"/>
                    <a:pt x="2796084" y="2198868"/>
                    <a:pt x="2785607" y="2172198"/>
                  </a:cubicBezTo>
                  <a:cubicBezTo>
                    <a:pt x="2795132" y="2196011"/>
                    <a:pt x="2791322" y="2217918"/>
                    <a:pt x="2805609" y="2234111"/>
                  </a:cubicBezTo>
                  <a:cubicBezTo>
                    <a:pt x="2812277" y="2246493"/>
                    <a:pt x="2811324" y="2261733"/>
                    <a:pt x="2821802" y="2273164"/>
                  </a:cubicBezTo>
                  <a:cubicBezTo>
                    <a:pt x="2795132" y="2339839"/>
                    <a:pt x="2750364" y="2394131"/>
                    <a:pt x="2708455" y="2451281"/>
                  </a:cubicBezTo>
                  <a:cubicBezTo>
                    <a:pt x="2661782" y="2514146"/>
                    <a:pt x="2606537" y="2568439"/>
                    <a:pt x="2551292" y="2622731"/>
                  </a:cubicBezTo>
                  <a:cubicBezTo>
                    <a:pt x="2527480" y="2646543"/>
                    <a:pt x="2502714" y="2666546"/>
                    <a:pt x="2476997" y="2687501"/>
                  </a:cubicBezTo>
                  <a:cubicBezTo>
                    <a:pt x="2465567" y="2677976"/>
                    <a:pt x="2476997" y="2661783"/>
                    <a:pt x="2463662" y="2655116"/>
                  </a:cubicBezTo>
                  <a:cubicBezTo>
                    <a:pt x="2469377" y="2608443"/>
                    <a:pt x="2446517" y="2570343"/>
                    <a:pt x="2425562" y="2533196"/>
                  </a:cubicBezTo>
                  <a:cubicBezTo>
                    <a:pt x="2392224" y="2475093"/>
                    <a:pt x="2414132" y="2424611"/>
                    <a:pt x="2439849" y="2375081"/>
                  </a:cubicBezTo>
                  <a:cubicBezTo>
                    <a:pt x="2453184" y="2349364"/>
                    <a:pt x="2458899" y="2330314"/>
                    <a:pt x="2449374" y="2301739"/>
                  </a:cubicBezTo>
                  <a:cubicBezTo>
                    <a:pt x="2439849" y="2272211"/>
                    <a:pt x="2442707" y="2240778"/>
                    <a:pt x="2430324" y="2210298"/>
                  </a:cubicBezTo>
                  <a:cubicBezTo>
                    <a:pt x="2420799" y="2187439"/>
                    <a:pt x="2416989" y="2160768"/>
                    <a:pt x="2396987" y="2144576"/>
                  </a:cubicBezTo>
                  <a:cubicBezTo>
                    <a:pt x="2352219" y="2107428"/>
                    <a:pt x="2357934" y="2060756"/>
                    <a:pt x="2370317" y="2012178"/>
                  </a:cubicBezTo>
                  <a:cubicBezTo>
                    <a:pt x="2372222" y="2005511"/>
                    <a:pt x="2374127" y="1998843"/>
                    <a:pt x="2374127" y="1992176"/>
                  </a:cubicBezTo>
                  <a:cubicBezTo>
                    <a:pt x="2376984" y="1954076"/>
                    <a:pt x="2356982" y="1935978"/>
                    <a:pt x="2319834" y="1944551"/>
                  </a:cubicBezTo>
                  <a:cubicBezTo>
                    <a:pt x="2303642" y="1948361"/>
                    <a:pt x="2292212" y="1948361"/>
                    <a:pt x="2282687" y="1931216"/>
                  </a:cubicBezTo>
                  <a:cubicBezTo>
                    <a:pt x="2263637" y="1897878"/>
                    <a:pt x="2235062" y="1889306"/>
                    <a:pt x="2200772" y="1905498"/>
                  </a:cubicBezTo>
                  <a:cubicBezTo>
                    <a:pt x="2186484" y="1912166"/>
                    <a:pt x="2171244" y="1918833"/>
                    <a:pt x="2157909" y="1926453"/>
                  </a:cubicBezTo>
                  <a:cubicBezTo>
                    <a:pt x="2140764" y="1935978"/>
                    <a:pt x="2124572" y="1938836"/>
                    <a:pt x="2106474" y="1931216"/>
                  </a:cubicBezTo>
                  <a:cubicBezTo>
                    <a:pt x="2083614" y="1921691"/>
                    <a:pt x="2059802" y="1925501"/>
                    <a:pt x="2040752" y="1937883"/>
                  </a:cubicBezTo>
                  <a:cubicBezTo>
                    <a:pt x="2012177" y="1956933"/>
                    <a:pt x="1991222" y="1941693"/>
                    <a:pt x="1974077" y="1924548"/>
                  </a:cubicBezTo>
                  <a:cubicBezTo>
                    <a:pt x="1956932" y="1907403"/>
                    <a:pt x="1938834" y="1892163"/>
                    <a:pt x="1919784" y="1877876"/>
                  </a:cubicBezTo>
                  <a:cubicBezTo>
                    <a:pt x="1909307" y="1870256"/>
                    <a:pt x="1899782" y="1861683"/>
                    <a:pt x="1896924" y="1849301"/>
                  </a:cubicBezTo>
                  <a:cubicBezTo>
                    <a:pt x="1889304" y="1812153"/>
                    <a:pt x="1862634" y="1789293"/>
                    <a:pt x="1839774" y="1762623"/>
                  </a:cubicBezTo>
                  <a:cubicBezTo>
                    <a:pt x="1827392" y="1748336"/>
                    <a:pt x="1815962" y="1694043"/>
                    <a:pt x="1822629" y="1676898"/>
                  </a:cubicBezTo>
                  <a:cubicBezTo>
                    <a:pt x="1840727" y="1632131"/>
                    <a:pt x="1846442" y="1585458"/>
                    <a:pt x="1829297" y="1537833"/>
                  </a:cubicBezTo>
                  <a:cubicBezTo>
                    <a:pt x="1826439" y="1530213"/>
                    <a:pt x="1823582" y="1522593"/>
                    <a:pt x="1828344" y="1514973"/>
                  </a:cubicBezTo>
                  <a:cubicBezTo>
                    <a:pt x="1854062" y="1466396"/>
                    <a:pt x="1875017" y="1416866"/>
                    <a:pt x="1909307" y="1373051"/>
                  </a:cubicBezTo>
                  <a:cubicBezTo>
                    <a:pt x="1915022" y="1366383"/>
                    <a:pt x="1923594" y="1365431"/>
                    <a:pt x="1929309" y="1361621"/>
                  </a:cubicBezTo>
                  <a:cubicBezTo>
                    <a:pt x="1954074" y="1345428"/>
                    <a:pt x="1976934" y="1330188"/>
                    <a:pt x="1977887" y="1293041"/>
                  </a:cubicBezTo>
                  <a:cubicBezTo>
                    <a:pt x="1978839" y="1267323"/>
                    <a:pt x="1992174" y="1239701"/>
                    <a:pt x="2019797" y="1227318"/>
                  </a:cubicBezTo>
                  <a:cubicBezTo>
                    <a:pt x="2040752" y="1217793"/>
                    <a:pt x="2050277" y="1201601"/>
                    <a:pt x="2051229" y="1178741"/>
                  </a:cubicBezTo>
                  <a:cubicBezTo>
                    <a:pt x="2058849" y="1162548"/>
                    <a:pt x="2071232" y="1167311"/>
                    <a:pt x="2083614" y="1172073"/>
                  </a:cubicBezTo>
                  <a:cubicBezTo>
                    <a:pt x="2111237" y="1181598"/>
                    <a:pt x="2136002" y="1178741"/>
                    <a:pt x="2161719" y="1162548"/>
                  </a:cubicBezTo>
                  <a:cubicBezTo>
                    <a:pt x="2193152" y="1142546"/>
                    <a:pt x="2229347" y="1134926"/>
                    <a:pt x="2266494" y="1136831"/>
                  </a:cubicBezTo>
                  <a:cubicBezTo>
                    <a:pt x="2288402" y="1137783"/>
                    <a:pt x="2310309" y="1137783"/>
                    <a:pt x="2331264" y="1133021"/>
                  </a:cubicBezTo>
                  <a:cubicBezTo>
                    <a:pt x="2370317" y="1123496"/>
                    <a:pt x="2397939" y="1138736"/>
                    <a:pt x="2387462" y="1197791"/>
                  </a:cubicBezTo>
                  <a:cubicBezTo>
                    <a:pt x="2384604" y="1213983"/>
                    <a:pt x="2384604" y="1228271"/>
                    <a:pt x="2400797" y="1229223"/>
                  </a:cubicBezTo>
                  <a:cubicBezTo>
                    <a:pt x="2447469" y="1231128"/>
                    <a:pt x="2477949" y="1266371"/>
                    <a:pt x="2517002" y="1283516"/>
                  </a:cubicBezTo>
                  <a:cubicBezTo>
                    <a:pt x="2538909" y="1293041"/>
                    <a:pt x="2550339" y="1296851"/>
                    <a:pt x="2556055" y="1266371"/>
                  </a:cubicBezTo>
                  <a:cubicBezTo>
                    <a:pt x="2561769" y="1236843"/>
                    <a:pt x="2589392" y="1227318"/>
                    <a:pt x="2617967" y="1241606"/>
                  </a:cubicBezTo>
                  <a:cubicBezTo>
                    <a:pt x="2644637" y="1254941"/>
                    <a:pt x="2673212" y="1262561"/>
                    <a:pt x="2701787" y="1271133"/>
                  </a:cubicBezTo>
                  <a:cubicBezTo>
                    <a:pt x="2743697" y="1283516"/>
                    <a:pt x="2782749" y="1259703"/>
                    <a:pt x="2823707" y="1270181"/>
                  </a:cubicBezTo>
                  <a:cubicBezTo>
                    <a:pt x="2833232" y="1272086"/>
                    <a:pt x="2840852" y="1262561"/>
                    <a:pt x="2842757" y="1253988"/>
                  </a:cubicBezTo>
                  <a:cubicBezTo>
                    <a:pt x="2847519" y="1233033"/>
                    <a:pt x="2856092" y="1212078"/>
                    <a:pt x="2857997" y="1191123"/>
                  </a:cubicBezTo>
                  <a:cubicBezTo>
                    <a:pt x="2861807" y="1157786"/>
                    <a:pt x="2857044" y="1154928"/>
                    <a:pt x="2824659" y="1163501"/>
                  </a:cubicBezTo>
                  <a:cubicBezTo>
                    <a:pt x="2807514" y="1168263"/>
                    <a:pt x="2793227" y="1167311"/>
                    <a:pt x="2781797" y="1153023"/>
                  </a:cubicBezTo>
                  <a:lnTo>
                    <a:pt x="2778142" y="1149005"/>
                  </a:lnTo>
                  <a:lnTo>
                    <a:pt x="2758579" y="1157637"/>
                  </a:lnTo>
                  <a:cubicBezTo>
                    <a:pt x="2730182" y="1164691"/>
                    <a:pt x="2706072" y="1153261"/>
                    <a:pt x="2684641" y="1122543"/>
                  </a:cubicBezTo>
                  <a:cubicBezTo>
                    <a:pt x="2676068" y="1110161"/>
                    <a:pt x="2672258" y="1095873"/>
                    <a:pt x="2664638" y="1083491"/>
                  </a:cubicBezTo>
                  <a:cubicBezTo>
                    <a:pt x="2658923" y="1073966"/>
                    <a:pt x="2664638" y="1054916"/>
                    <a:pt x="2646541" y="1054916"/>
                  </a:cubicBezTo>
                  <a:cubicBezTo>
                    <a:pt x="2631301" y="1055868"/>
                    <a:pt x="2616061" y="1061583"/>
                    <a:pt x="2610346" y="1080633"/>
                  </a:cubicBezTo>
                  <a:lnTo>
                    <a:pt x="2609202" y="1082346"/>
                  </a:lnTo>
                  <a:lnTo>
                    <a:pt x="2613204" y="1086348"/>
                  </a:lnTo>
                  <a:cubicBezTo>
                    <a:pt x="2619871" y="1093968"/>
                    <a:pt x="2626539" y="1101588"/>
                    <a:pt x="2632254" y="1108255"/>
                  </a:cubicBezTo>
                  <a:cubicBezTo>
                    <a:pt x="2619871" y="1117780"/>
                    <a:pt x="2617014" y="1133020"/>
                    <a:pt x="2609394" y="1145403"/>
                  </a:cubicBezTo>
                  <a:cubicBezTo>
                    <a:pt x="2602726" y="1154928"/>
                    <a:pt x="2586534" y="1142545"/>
                    <a:pt x="2584629" y="1132068"/>
                  </a:cubicBezTo>
                  <a:cubicBezTo>
                    <a:pt x="2581771" y="1117780"/>
                    <a:pt x="2574151" y="1106350"/>
                    <a:pt x="2566055" y="1095397"/>
                  </a:cubicBezTo>
                  <a:lnTo>
                    <a:pt x="2558490" y="1083461"/>
                  </a:lnTo>
                  <a:lnTo>
                    <a:pt x="2545576" y="1071108"/>
                  </a:lnTo>
                  <a:cubicBezTo>
                    <a:pt x="2541766" y="1068251"/>
                    <a:pt x="2537003" y="1065393"/>
                    <a:pt x="2536051" y="1061583"/>
                  </a:cubicBezTo>
                  <a:cubicBezTo>
                    <a:pt x="2522716" y="1003481"/>
                    <a:pt x="2462708" y="991098"/>
                    <a:pt x="2429371" y="952046"/>
                  </a:cubicBezTo>
                  <a:cubicBezTo>
                    <a:pt x="2426513" y="949188"/>
                    <a:pt x="2421751" y="947283"/>
                    <a:pt x="2417941" y="944426"/>
                  </a:cubicBezTo>
                  <a:cubicBezTo>
                    <a:pt x="2416036" y="943473"/>
                    <a:pt x="2413178" y="943473"/>
                    <a:pt x="2407463" y="947283"/>
                  </a:cubicBezTo>
                  <a:cubicBezTo>
                    <a:pt x="2425561" y="973001"/>
                    <a:pt x="2440801" y="998718"/>
                    <a:pt x="2469376" y="1014911"/>
                  </a:cubicBezTo>
                  <a:cubicBezTo>
                    <a:pt x="2483663" y="1023483"/>
                    <a:pt x="2500808" y="1028246"/>
                    <a:pt x="2509381" y="1044438"/>
                  </a:cubicBezTo>
                  <a:cubicBezTo>
                    <a:pt x="2510333" y="1049201"/>
                    <a:pt x="2508428" y="1053963"/>
                    <a:pt x="2504618" y="1057773"/>
                  </a:cubicBezTo>
                  <a:cubicBezTo>
                    <a:pt x="2500808" y="1066346"/>
                    <a:pt x="2479853" y="1059678"/>
                    <a:pt x="2488426" y="1077776"/>
                  </a:cubicBezTo>
                  <a:cubicBezTo>
                    <a:pt x="2485568" y="1082538"/>
                    <a:pt x="2481758" y="1084443"/>
                    <a:pt x="2476996" y="1084443"/>
                  </a:cubicBezTo>
                  <a:cubicBezTo>
                    <a:pt x="2437943" y="1050153"/>
                    <a:pt x="2385556" y="1032056"/>
                    <a:pt x="2356028" y="985383"/>
                  </a:cubicBezTo>
                  <a:cubicBezTo>
                    <a:pt x="2346503" y="970143"/>
                    <a:pt x="2333168" y="968238"/>
                    <a:pt x="2317928" y="978716"/>
                  </a:cubicBezTo>
                  <a:cubicBezTo>
                    <a:pt x="2310308" y="984431"/>
                    <a:pt x="2301736" y="994908"/>
                    <a:pt x="2295068" y="993003"/>
                  </a:cubicBezTo>
                  <a:cubicBezTo>
                    <a:pt x="2237918" y="978716"/>
                    <a:pt x="2232203" y="1040628"/>
                    <a:pt x="2196008" y="1057773"/>
                  </a:cubicBezTo>
                  <a:cubicBezTo>
                    <a:pt x="2185531" y="1062536"/>
                    <a:pt x="2183626" y="1075871"/>
                    <a:pt x="2181721" y="1087301"/>
                  </a:cubicBezTo>
                  <a:cubicBezTo>
                    <a:pt x="2172196" y="1130163"/>
                    <a:pt x="2149336" y="1152071"/>
                    <a:pt x="2105521" y="1157786"/>
                  </a:cubicBezTo>
                  <a:cubicBezTo>
                    <a:pt x="2088376" y="1159691"/>
                    <a:pt x="2069326" y="1179693"/>
                    <a:pt x="2053133" y="1155881"/>
                  </a:cubicBezTo>
                  <a:cubicBezTo>
                    <a:pt x="2052181" y="1145403"/>
                    <a:pt x="2048371" y="1137783"/>
                    <a:pt x="2036941" y="1136831"/>
                  </a:cubicBezTo>
                  <a:cubicBezTo>
                    <a:pt x="2026463" y="1135878"/>
                    <a:pt x="2010271" y="1148261"/>
                    <a:pt x="2008366" y="1131116"/>
                  </a:cubicBezTo>
                  <a:cubicBezTo>
                    <a:pt x="2005508" y="1113018"/>
                    <a:pt x="1993126" y="1094921"/>
                    <a:pt x="2001698" y="1074918"/>
                  </a:cubicBezTo>
                  <a:cubicBezTo>
                    <a:pt x="2011223" y="1051106"/>
                    <a:pt x="2015986" y="1027293"/>
                    <a:pt x="2008366" y="1001576"/>
                  </a:cubicBezTo>
                  <a:cubicBezTo>
                    <a:pt x="2002651" y="979668"/>
                    <a:pt x="2021701" y="978716"/>
                    <a:pt x="2035988" y="977763"/>
                  </a:cubicBezTo>
                  <a:cubicBezTo>
                    <a:pt x="2059801" y="974906"/>
                    <a:pt x="2083613" y="981573"/>
                    <a:pt x="2107426" y="983478"/>
                  </a:cubicBezTo>
                  <a:cubicBezTo>
                    <a:pt x="2120761" y="984431"/>
                    <a:pt x="2139811" y="992051"/>
                    <a:pt x="2148383" y="975858"/>
                  </a:cubicBezTo>
                  <a:cubicBezTo>
                    <a:pt x="2157908" y="956808"/>
                    <a:pt x="2162671" y="934901"/>
                    <a:pt x="2150288" y="913946"/>
                  </a:cubicBezTo>
                  <a:cubicBezTo>
                    <a:pt x="2140763" y="897753"/>
                    <a:pt x="2131238" y="882513"/>
                    <a:pt x="2112188" y="876798"/>
                  </a:cubicBezTo>
                  <a:cubicBezTo>
                    <a:pt x="2105521" y="874893"/>
                    <a:pt x="2094091" y="873941"/>
                    <a:pt x="2096948" y="862511"/>
                  </a:cubicBezTo>
                  <a:cubicBezTo>
                    <a:pt x="2098853" y="852033"/>
                    <a:pt x="2109331" y="852033"/>
                    <a:pt x="2118856" y="849176"/>
                  </a:cubicBezTo>
                  <a:cubicBezTo>
                    <a:pt x="2149336" y="838698"/>
                    <a:pt x="2177911" y="830126"/>
                    <a:pt x="2206486" y="810123"/>
                  </a:cubicBezTo>
                  <a:cubicBezTo>
                    <a:pt x="2241728" y="785358"/>
                    <a:pt x="2258873" y="735828"/>
                    <a:pt x="2308403" y="731066"/>
                  </a:cubicBezTo>
                  <a:cubicBezTo>
                    <a:pt x="2322691" y="729161"/>
                    <a:pt x="2323643" y="718683"/>
                    <a:pt x="2321738" y="708206"/>
                  </a:cubicBezTo>
                  <a:cubicBezTo>
                    <a:pt x="2319833" y="698681"/>
                    <a:pt x="2314118" y="689156"/>
                    <a:pt x="2311261" y="679631"/>
                  </a:cubicBezTo>
                  <a:cubicBezTo>
                    <a:pt x="2307451" y="666296"/>
                    <a:pt x="2305546" y="652008"/>
                    <a:pt x="2320786" y="643436"/>
                  </a:cubicBezTo>
                  <a:cubicBezTo>
                    <a:pt x="2326501" y="640578"/>
                    <a:pt x="2334121" y="632958"/>
                    <a:pt x="2338883" y="638673"/>
                  </a:cubicBezTo>
                  <a:cubicBezTo>
                    <a:pt x="2346503" y="649151"/>
                    <a:pt x="2353171" y="662486"/>
                    <a:pt x="2343646" y="675821"/>
                  </a:cubicBezTo>
                  <a:cubicBezTo>
                    <a:pt x="2337931" y="685346"/>
                    <a:pt x="2342693" y="692966"/>
                    <a:pt x="2348408" y="699633"/>
                  </a:cubicBezTo>
                  <a:cubicBezTo>
                    <a:pt x="2356028" y="708206"/>
                    <a:pt x="2364601" y="711063"/>
                    <a:pt x="2376031" y="706301"/>
                  </a:cubicBezTo>
                  <a:cubicBezTo>
                    <a:pt x="2378888" y="705348"/>
                    <a:pt x="2381746" y="704396"/>
                    <a:pt x="2385556" y="704396"/>
                  </a:cubicBezTo>
                  <a:cubicBezTo>
                    <a:pt x="2409368" y="712968"/>
                    <a:pt x="2432228" y="712016"/>
                    <a:pt x="2454136" y="698681"/>
                  </a:cubicBezTo>
                  <a:cubicBezTo>
                    <a:pt x="2460803" y="694871"/>
                    <a:pt x="2469376" y="692966"/>
                    <a:pt x="2476996" y="692013"/>
                  </a:cubicBezTo>
                  <a:cubicBezTo>
                    <a:pt x="2517001" y="689156"/>
                    <a:pt x="2517001" y="689156"/>
                    <a:pt x="2517953" y="648198"/>
                  </a:cubicBezTo>
                  <a:cubicBezTo>
                    <a:pt x="2525573" y="626291"/>
                    <a:pt x="2540813" y="618671"/>
                    <a:pt x="2563673" y="626291"/>
                  </a:cubicBezTo>
                  <a:cubicBezTo>
                    <a:pt x="2558911" y="610098"/>
                    <a:pt x="2545576" y="599621"/>
                    <a:pt x="2554148" y="585333"/>
                  </a:cubicBezTo>
                  <a:lnTo>
                    <a:pt x="2572928" y="573708"/>
                  </a:lnTo>
                  <a:lnTo>
                    <a:pt x="2586098" y="571735"/>
                  </a:lnTo>
                  <a:lnTo>
                    <a:pt x="2586726" y="571671"/>
                  </a:lnTo>
                  <a:cubicBezTo>
                    <a:pt x="2599630" y="572653"/>
                    <a:pt x="2613203" y="578189"/>
                    <a:pt x="2624633" y="568188"/>
                  </a:cubicBezTo>
                  <a:cubicBezTo>
                    <a:pt x="2626538" y="566283"/>
                    <a:pt x="2628443" y="565331"/>
                    <a:pt x="2630348" y="563426"/>
                  </a:cubicBezTo>
                  <a:cubicBezTo>
                    <a:pt x="2634158" y="561521"/>
                    <a:pt x="2634158" y="568188"/>
                    <a:pt x="2633206" y="563426"/>
                  </a:cubicBezTo>
                  <a:cubicBezTo>
                    <a:pt x="2632253" y="557711"/>
                    <a:pt x="2629396" y="564378"/>
                    <a:pt x="2626538" y="563426"/>
                  </a:cubicBezTo>
                  <a:cubicBezTo>
                    <a:pt x="2615584" y="567236"/>
                    <a:pt x="2604392" y="569141"/>
                    <a:pt x="2593082" y="570689"/>
                  </a:cubicBezTo>
                  <a:lnTo>
                    <a:pt x="2586098" y="571735"/>
                  </a:lnTo>
                  <a:lnTo>
                    <a:pt x="2574151" y="572951"/>
                  </a:lnTo>
                  <a:lnTo>
                    <a:pt x="2572928" y="573708"/>
                  </a:lnTo>
                  <a:lnTo>
                    <a:pt x="2558911" y="575808"/>
                  </a:lnTo>
                  <a:cubicBezTo>
                    <a:pt x="2533193" y="580571"/>
                    <a:pt x="2516048" y="563426"/>
                    <a:pt x="2506523" y="541518"/>
                  </a:cubicBezTo>
                  <a:cubicBezTo>
                    <a:pt x="2496998" y="519611"/>
                    <a:pt x="2487473" y="498656"/>
                    <a:pt x="2512238" y="480558"/>
                  </a:cubicBezTo>
                  <a:cubicBezTo>
                    <a:pt x="2520811" y="474843"/>
                    <a:pt x="2527478" y="467223"/>
                    <a:pt x="2533193" y="458651"/>
                  </a:cubicBezTo>
                  <a:cubicBezTo>
                    <a:pt x="2537003" y="452936"/>
                    <a:pt x="2541766" y="446268"/>
                    <a:pt x="2534146" y="440553"/>
                  </a:cubicBezTo>
                  <a:cubicBezTo>
                    <a:pt x="2526526" y="434838"/>
                    <a:pt x="2515096" y="437696"/>
                    <a:pt x="2513191" y="445316"/>
                  </a:cubicBezTo>
                  <a:cubicBezTo>
                    <a:pt x="2506523" y="474843"/>
                    <a:pt x="2482711" y="489131"/>
                    <a:pt x="2464613" y="509133"/>
                  </a:cubicBezTo>
                  <a:cubicBezTo>
                    <a:pt x="2452231" y="523421"/>
                    <a:pt x="2455088" y="538661"/>
                    <a:pt x="2467471" y="551996"/>
                  </a:cubicBezTo>
                  <a:cubicBezTo>
                    <a:pt x="2481758" y="567236"/>
                    <a:pt x="2481758" y="582476"/>
                    <a:pt x="2468423" y="597716"/>
                  </a:cubicBezTo>
                  <a:cubicBezTo>
                    <a:pt x="2457946" y="610098"/>
                    <a:pt x="2455088" y="623433"/>
                    <a:pt x="2453183" y="638673"/>
                  </a:cubicBezTo>
                  <a:cubicBezTo>
                    <a:pt x="2451278" y="657723"/>
                    <a:pt x="2442706" y="671058"/>
                    <a:pt x="2423656" y="676773"/>
                  </a:cubicBezTo>
                  <a:cubicBezTo>
                    <a:pt x="2413178" y="682488"/>
                    <a:pt x="2402701" y="690108"/>
                    <a:pt x="2389366" y="683441"/>
                  </a:cubicBezTo>
                  <a:cubicBezTo>
                    <a:pt x="2381746" y="676773"/>
                    <a:pt x="2376983" y="670106"/>
                    <a:pt x="2383651" y="659628"/>
                  </a:cubicBezTo>
                  <a:cubicBezTo>
                    <a:pt x="2377936" y="649151"/>
                    <a:pt x="2372221" y="638673"/>
                    <a:pt x="2367458" y="627243"/>
                  </a:cubicBezTo>
                  <a:cubicBezTo>
                    <a:pt x="2348408" y="585333"/>
                    <a:pt x="2348408" y="584381"/>
                    <a:pt x="2308403" y="612003"/>
                  </a:cubicBezTo>
                  <a:cubicBezTo>
                    <a:pt x="2273161" y="616766"/>
                    <a:pt x="2265541" y="608193"/>
                    <a:pt x="2270303" y="571046"/>
                  </a:cubicBezTo>
                  <a:cubicBezTo>
                    <a:pt x="2271256" y="560568"/>
                    <a:pt x="2287448" y="545328"/>
                    <a:pt x="2260778" y="543423"/>
                  </a:cubicBezTo>
                  <a:cubicBezTo>
                    <a:pt x="2255063" y="542471"/>
                    <a:pt x="2255063" y="530088"/>
                    <a:pt x="2259826" y="522468"/>
                  </a:cubicBezTo>
                  <a:cubicBezTo>
                    <a:pt x="2313166" y="486273"/>
                    <a:pt x="2361743" y="445316"/>
                    <a:pt x="2390318" y="385308"/>
                  </a:cubicBezTo>
                  <a:cubicBezTo>
                    <a:pt x="2396986" y="372926"/>
                    <a:pt x="2403653" y="362448"/>
                    <a:pt x="2416988" y="357686"/>
                  </a:cubicBezTo>
                  <a:cubicBezTo>
                    <a:pt x="2416988" y="355781"/>
                    <a:pt x="2416988" y="353876"/>
                    <a:pt x="2417941" y="351971"/>
                  </a:cubicBezTo>
                  <a:cubicBezTo>
                    <a:pt x="2419846" y="352923"/>
                    <a:pt x="2423656" y="354828"/>
                    <a:pt x="2424608" y="353876"/>
                  </a:cubicBezTo>
                  <a:cubicBezTo>
                    <a:pt x="2434371" y="344351"/>
                    <a:pt x="2443539" y="338934"/>
                    <a:pt x="2452245" y="336582"/>
                  </a:cubicBezTo>
                  <a:cubicBezTo>
                    <a:pt x="2458775" y="334818"/>
                    <a:pt x="2465045" y="334779"/>
                    <a:pt x="2471113" y="336025"/>
                  </a:cubicBezTo>
                  <a:close/>
                  <a:moveTo>
                    <a:pt x="761544" y="194808"/>
                  </a:moveTo>
                  <a:cubicBezTo>
                    <a:pt x="773926" y="196713"/>
                    <a:pt x="774879" y="206238"/>
                    <a:pt x="773926" y="216716"/>
                  </a:cubicBezTo>
                  <a:cubicBezTo>
                    <a:pt x="755829" y="237671"/>
                    <a:pt x="760591" y="257673"/>
                    <a:pt x="773926" y="278628"/>
                  </a:cubicBezTo>
                  <a:cubicBezTo>
                    <a:pt x="748209" y="302441"/>
                    <a:pt x="720586" y="315776"/>
                    <a:pt x="687249" y="293868"/>
                  </a:cubicBezTo>
                  <a:cubicBezTo>
                    <a:pt x="682486" y="291011"/>
                    <a:pt x="675819" y="292916"/>
                    <a:pt x="671056" y="292916"/>
                  </a:cubicBezTo>
                  <a:cubicBezTo>
                    <a:pt x="660579" y="294821"/>
                    <a:pt x="650101" y="296726"/>
                    <a:pt x="640576" y="298631"/>
                  </a:cubicBezTo>
                  <a:cubicBezTo>
                    <a:pt x="627241" y="300536"/>
                    <a:pt x="613906" y="302441"/>
                    <a:pt x="603429" y="291011"/>
                  </a:cubicBezTo>
                  <a:cubicBezTo>
                    <a:pt x="636766" y="258626"/>
                    <a:pt x="678676" y="239576"/>
                    <a:pt x="715824" y="211953"/>
                  </a:cubicBezTo>
                  <a:cubicBezTo>
                    <a:pt x="719634" y="209096"/>
                    <a:pt x="724396" y="211953"/>
                    <a:pt x="727254" y="215763"/>
                  </a:cubicBezTo>
                  <a:cubicBezTo>
                    <a:pt x="746304" y="220526"/>
                    <a:pt x="741541" y="187188"/>
                    <a:pt x="761544" y="194808"/>
                  </a:cubicBezTo>
                  <a:close/>
                  <a:moveTo>
                    <a:pt x="873343" y="184331"/>
                  </a:moveTo>
                  <a:cubicBezTo>
                    <a:pt x="879653" y="185283"/>
                    <a:pt x="886320" y="188617"/>
                    <a:pt x="891083" y="191951"/>
                  </a:cubicBezTo>
                  <a:cubicBezTo>
                    <a:pt x="904418" y="200523"/>
                    <a:pt x="892988" y="209096"/>
                    <a:pt x="888226" y="217668"/>
                  </a:cubicBezTo>
                  <a:lnTo>
                    <a:pt x="879241" y="234820"/>
                  </a:lnTo>
                  <a:lnTo>
                    <a:pt x="895370" y="235036"/>
                  </a:lnTo>
                  <a:cubicBezTo>
                    <a:pt x="907514" y="238206"/>
                    <a:pt x="906800" y="249815"/>
                    <a:pt x="899656" y="266246"/>
                  </a:cubicBezTo>
                  <a:cubicBezTo>
                    <a:pt x="894893" y="277676"/>
                    <a:pt x="884416" y="289106"/>
                    <a:pt x="892988" y="303393"/>
                  </a:cubicBezTo>
                  <a:cubicBezTo>
                    <a:pt x="897751" y="310061"/>
                    <a:pt x="901561" y="309108"/>
                    <a:pt x="905371" y="303393"/>
                  </a:cubicBezTo>
                  <a:cubicBezTo>
                    <a:pt x="923468" y="307203"/>
                    <a:pt x="923468" y="307203"/>
                    <a:pt x="915848" y="337683"/>
                  </a:cubicBezTo>
                  <a:cubicBezTo>
                    <a:pt x="926326" y="330063"/>
                    <a:pt x="936803" y="329111"/>
                    <a:pt x="946328" y="324348"/>
                  </a:cubicBezTo>
                  <a:lnTo>
                    <a:pt x="973409" y="303804"/>
                  </a:lnTo>
                  <a:lnTo>
                    <a:pt x="975260" y="292796"/>
                  </a:lnTo>
                  <a:cubicBezTo>
                    <a:pt x="974903" y="288629"/>
                    <a:pt x="972522" y="284819"/>
                    <a:pt x="965378" y="281485"/>
                  </a:cubicBezTo>
                  <a:cubicBezTo>
                    <a:pt x="944423" y="270055"/>
                    <a:pt x="942518" y="249100"/>
                    <a:pt x="962521" y="233860"/>
                  </a:cubicBezTo>
                  <a:cubicBezTo>
                    <a:pt x="977761" y="221478"/>
                    <a:pt x="993953" y="208143"/>
                    <a:pt x="1013956" y="203380"/>
                  </a:cubicBezTo>
                  <a:cubicBezTo>
                    <a:pt x="1018718" y="201475"/>
                    <a:pt x="1023481" y="200046"/>
                    <a:pt x="1028243" y="200165"/>
                  </a:cubicBezTo>
                  <a:cubicBezTo>
                    <a:pt x="1033006" y="200284"/>
                    <a:pt x="1037768" y="201951"/>
                    <a:pt x="1042531" y="206238"/>
                  </a:cubicBezTo>
                  <a:cubicBezTo>
                    <a:pt x="1037768" y="220525"/>
                    <a:pt x="1018718" y="221478"/>
                    <a:pt x="1016813" y="234813"/>
                  </a:cubicBezTo>
                  <a:cubicBezTo>
                    <a:pt x="1029196" y="212905"/>
                    <a:pt x="1052056" y="208143"/>
                    <a:pt x="1075868" y="204333"/>
                  </a:cubicBezTo>
                  <a:cubicBezTo>
                    <a:pt x="1082536" y="204333"/>
                    <a:pt x="1089203" y="204333"/>
                    <a:pt x="1095871" y="204333"/>
                  </a:cubicBezTo>
                  <a:cubicBezTo>
                    <a:pt x="1106348" y="211953"/>
                    <a:pt x="1099681" y="223383"/>
                    <a:pt x="1099681" y="232908"/>
                  </a:cubicBezTo>
                  <a:cubicBezTo>
                    <a:pt x="1112063" y="235765"/>
                    <a:pt x="1123493" y="229098"/>
                    <a:pt x="1133971" y="231003"/>
                  </a:cubicBezTo>
                  <a:cubicBezTo>
                    <a:pt x="1140638" y="231003"/>
                    <a:pt x="1146353" y="233860"/>
                    <a:pt x="1151116" y="238623"/>
                  </a:cubicBezTo>
                  <a:cubicBezTo>
                    <a:pt x="1162546" y="262435"/>
                    <a:pt x="1192073" y="265293"/>
                    <a:pt x="1205408" y="287200"/>
                  </a:cubicBezTo>
                  <a:cubicBezTo>
                    <a:pt x="1219696" y="305298"/>
                    <a:pt x="1210171" y="320538"/>
                    <a:pt x="1198741" y="334825"/>
                  </a:cubicBezTo>
                  <a:cubicBezTo>
                    <a:pt x="1205408" y="359590"/>
                    <a:pt x="1234936" y="358638"/>
                    <a:pt x="1248271" y="377688"/>
                  </a:cubicBezTo>
                  <a:cubicBezTo>
                    <a:pt x="1257796" y="391023"/>
                    <a:pt x="1257796" y="393880"/>
                    <a:pt x="1246366" y="402453"/>
                  </a:cubicBezTo>
                  <a:cubicBezTo>
                    <a:pt x="1226363" y="415788"/>
                    <a:pt x="1207313" y="445315"/>
                    <a:pt x="1187311" y="402453"/>
                  </a:cubicBezTo>
                  <a:cubicBezTo>
                    <a:pt x="1184453" y="396738"/>
                    <a:pt x="1176833" y="390070"/>
                    <a:pt x="1171118" y="396738"/>
                  </a:cubicBezTo>
                  <a:cubicBezTo>
                    <a:pt x="1161593" y="407215"/>
                    <a:pt x="1163498" y="418645"/>
                    <a:pt x="1171118" y="431028"/>
                  </a:cubicBezTo>
                  <a:cubicBezTo>
                    <a:pt x="1186358" y="457698"/>
                    <a:pt x="1180643" y="471033"/>
                    <a:pt x="1151116" y="479605"/>
                  </a:cubicBezTo>
                  <a:cubicBezTo>
                    <a:pt x="1147306" y="475795"/>
                    <a:pt x="1141591" y="474843"/>
                    <a:pt x="1136828" y="476748"/>
                  </a:cubicBezTo>
                  <a:cubicBezTo>
                    <a:pt x="1132066" y="478653"/>
                    <a:pt x="1134923" y="483415"/>
                    <a:pt x="1136828" y="487225"/>
                  </a:cubicBezTo>
                  <a:cubicBezTo>
                    <a:pt x="1135876" y="500560"/>
                    <a:pt x="1128256" y="503418"/>
                    <a:pt x="1118731" y="497703"/>
                  </a:cubicBezTo>
                  <a:cubicBezTo>
                    <a:pt x="1098728" y="487225"/>
                    <a:pt x="1074916" y="482463"/>
                    <a:pt x="1066343" y="455793"/>
                  </a:cubicBezTo>
                  <a:cubicBezTo>
                    <a:pt x="1058723" y="432933"/>
                    <a:pt x="1039673" y="427218"/>
                    <a:pt x="1016813" y="433885"/>
                  </a:cubicBezTo>
                  <a:cubicBezTo>
                    <a:pt x="1008241" y="436743"/>
                    <a:pt x="999668" y="438648"/>
                    <a:pt x="996811" y="428170"/>
                  </a:cubicBezTo>
                  <a:cubicBezTo>
                    <a:pt x="993001" y="415788"/>
                    <a:pt x="1007288" y="411025"/>
                    <a:pt x="1013003" y="411978"/>
                  </a:cubicBezTo>
                  <a:cubicBezTo>
                    <a:pt x="1055866" y="420550"/>
                    <a:pt x="1078726" y="386260"/>
                    <a:pt x="1109206" y="369115"/>
                  </a:cubicBezTo>
                  <a:cubicBezTo>
                    <a:pt x="1117778" y="343398"/>
                    <a:pt x="1089203" y="330063"/>
                    <a:pt x="1089203" y="307203"/>
                  </a:cubicBezTo>
                  <a:cubicBezTo>
                    <a:pt x="1085393" y="301488"/>
                    <a:pt x="1081583" y="296725"/>
                    <a:pt x="1077773" y="291010"/>
                  </a:cubicBezTo>
                  <a:cubicBezTo>
                    <a:pt x="1057771" y="307203"/>
                    <a:pt x="1036816" y="290058"/>
                    <a:pt x="1016813" y="292915"/>
                  </a:cubicBezTo>
                  <a:cubicBezTo>
                    <a:pt x="1012050" y="293391"/>
                    <a:pt x="1008717" y="294106"/>
                    <a:pt x="1007169" y="296011"/>
                  </a:cubicBezTo>
                  <a:lnTo>
                    <a:pt x="1007866" y="302667"/>
                  </a:lnTo>
                  <a:lnTo>
                    <a:pt x="1009193" y="303393"/>
                  </a:lnTo>
                  <a:cubicBezTo>
                    <a:pt x="1013003" y="324348"/>
                    <a:pt x="986333" y="363401"/>
                    <a:pt x="962521" y="370068"/>
                  </a:cubicBezTo>
                  <a:cubicBezTo>
                    <a:pt x="943471" y="375783"/>
                    <a:pt x="924421" y="377688"/>
                    <a:pt x="905371" y="371973"/>
                  </a:cubicBezTo>
                  <a:cubicBezTo>
                    <a:pt x="896798" y="389118"/>
                    <a:pt x="879653" y="396738"/>
                    <a:pt x="868223" y="410073"/>
                  </a:cubicBezTo>
                  <a:cubicBezTo>
                    <a:pt x="859651" y="419598"/>
                    <a:pt x="849173" y="424361"/>
                    <a:pt x="836791" y="426266"/>
                  </a:cubicBezTo>
                  <a:cubicBezTo>
                    <a:pt x="830123" y="425313"/>
                    <a:pt x="820598" y="421503"/>
                    <a:pt x="816788" y="424361"/>
                  </a:cubicBezTo>
                  <a:cubicBezTo>
                    <a:pt x="772973" y="455793"/>
                    <a:pt x="714871" y="464366"/>
                    <a:pt x="677723" y="507228"/>
                  </a:cubicBezTo>
                  <a:cubicBezTo>
                    <a:pt x="667246" y="519611"/>
                    <a:pt x="646291" y="531993"/>
                    <a:pt x="668198" y="553901"/>
                  </a:cubicBezTo>
                  <a:cubicBezTo>
                    <a:pt x="672961" y="558663"/>
                    <a:pt x="665341" y="574856"/>
                    <a:pt x="662483" y="586286"/>
                  </a:cubicBezTo>
                  <a:cubicBezTo>
                    <a:pt x="685343" y="585333"/>
                    <a:pt x="702488" y="596763"/>
                    <a:pt x="716776" y="612956"/>
                  </a:cubicBezTo>
                  <a:cubicBezTo>
                    <a:pt x="731063" y="630101"/>
                    <a:pt x="747256" y="644388"/>
                    <a:pt x="771068" y="645341"/>
                  </a:cubicBezTo>
                  <a:cubicBezTo>
                    <a:pt x="789166" y="646293"/>
                    <a:pt x="788213" y="653913"/>
                    <a:pt x="782498" y="667248"/>
                  </a:cubicBezTo>
                  <a:cubicBezTo>
                    <a:pt x="774878" y="685346"/>
                    <a:pt x="766306" y="702491"/>
                    <a:pt x="772973" y="726303"/>
                  </a:cubicBezTo>
                  <a:cubicBezTo>
                    <a:pt x="779641" y="752973"/>
                    <a:pt x="789166" y="747258"/>
                    <a:pt x="805358" y="736781"/>
                  </a:cubicBezTo>
                  <a:cubicBezTo>
                    <a:pt x="823456" y="725351"/>
                    <a:pt x="826313" y="706301"/>
                    <a:pt x="828218" y="689156"/>
                  </a:cubicBezTo>
                  <a:cubicBezTo>
                    <a:pt x="831076" y="669153"/>
                    <a:pt x="841553" y="660581"/>
                    <a:pt x="858698" y="652961"/>
                  </a:cubicBezTo>
                  <a:cubicBezTo>
                    <a:pt x="901561" y="638673"/>
                    <a:pt x="911086" y="619623"/>
                    <a:pt x="901561" y="573903"/>
                  </a:cubicBezTo>
                  <a:cubicBezTo>
                    <a:pt x="900608" y="569141"/>
                    <a:pt x="899656" y="563426"/>
                    <a:pt x="904418" y="561521"/>
                  </a:cubicBezTo>
                  <a:cubicBezTo>
                    <a:pt x="937756" y="550091"/>
                    <a:pt x="937756" y="514848"/>
                    <a:pt x="953948" y="491988"/>
                  </a:cubicBezTo>
                  <a:cubicBezTo>
                    <a:pt x="957758" y="486273"/>
                    <a:pt x="961568" y="480558"/>
                    <a:pt x="968236" y="478653"/>
                  </a:cubicBezTo>
                  <a:cubicBezTo>
                    <a:pt x="991096" y="471986"/>
                    <a:pt x="1037768" y="491036"/>
                    <a:pt x="1049198" y="512943"/>
                  </a:cubicBezTo>
                  <a:cubicBezTo>
                    <a:pt x="1061581" y="517706"/>
                    <a:pt x="1074916" y="522468"/>
                    <a:pt x="1063486" y="539613"/>
                  </a:cubicBezTo>
                  <a:cubicBezTo>
                    <a:pt x="1048246" y="555806"/>
                    <a:pt x="1052056" y="572951"/>
                    <a:pt x="1067296" y="583428"/>
                  </a:cubicBezTo>
                  <a:cubicBezTo>
                    <a:pt x="1084441" y="593906"/>
                    <a:pt x="1099681" y="578666"/>
                    <a:pt x="1112063" y="568188"/>
                  </a:cubicBezTo>
                  <a:cubicBezTo>
                    <a:pt x="1139686" y="545328"/>
                    <a:pt x="1138733" y="544376"/>
                    <a:pt x="1146353" y="580571"/>
                  </a:cubicBezTo>
                  <a:cubicBezTo>
                    <a:pt x="1149211" y="592953"/>
                    <a:pt x="1154926" y="606288"/>
                    <a:pt x="1151116" y="616766"/>
                  </a:cubicBezTo>
                  <a:cubicBezTo>
                    <a:pt x="1138733" y="656771"/>
                    <a:pt x="1163498" y="672011"/>
                    <a:pt x="1193026" y="684393"/>
                  </a:cubicBezTo>
                  <a:cubicBezTo>
                    <a:pt x="1193026" y="693918"/>
                    <a:pt x="1188501" y="696537"/>
                    <a:pt x="1182905" y="697847"/>
                  </a:cubicBezTo>
                  <a:lnTo>
                    <a:pt x="1179024" y="699159"/>
                  </a:lnTo>
                  <a:lnTo>
                    <a:pt x="1177845" y="699023"/>
                  </a:lnTo>
                  <a:cubicBezTo>
                    <a:pt x="1174214" y="699455"/>
                    <a:pt x="1170404" y="700824"/>
                    <a:pt x="1166356" y="703443"/>
                  </a:cubicBezTo>
                  <a:lnTo>
                    <a:pt x="1179024" y="699159"/>
                  </a:lnTo>
                  <a:lnTo>
                    <a:pt x="1188263" y="700229"/>
                  </a:lnTo>
                  <a:cubicBezTo>
                    <a:pt x="1194931" y="702491"/>
                    <a:pt x="1201122" y="707253"/>
                    <a:pt x="1207313" y="712016"/>
                  </a:cubicBezTo>
                  <a:cubicBezTo>
                    <a:pt x="1210647" y="727732"/>
                    <a:pt x="1209694" y="741781"/>
                    <a:pt x="1205051" y="754402"/>
                  </a:cubicBezTo>
                  <a:lnTo>
                    <a:pt x="1180854" y="787924"/>
                  </a:lnTo>
                  <a:lnTo>
                    <a:pt x="1187073" y="807504"/>
                  </a:lnTo>
                  <a:cubicBezTo>
                    <a:pt x="1190883" y="812504"/>
                    <a:pt x="1196836" y="815362"/>
                    <a:pt x="1206361" y="814886"/>
                  </a:cubicBezTo>
                  <a:cubicBezTo>
                    <a:pt x="1214934" y="814886"/>
                    <a:pt x="1223506" y="816791"/>
                    <a:pt x="1213981" y="828221"/>
                  </a:cubicBezTo>
                  <a:cubicBezTo>
                    <a:pt x="1208266" y="850128"/>
                    <a:pt x="1205409" y="874893"/>
                    <a:pt x="1172071" y="862511"/>
                  </a:cubicBezTo>
                  <a:cubicBezTo>
                    <a:pt x="1153021" y="859653"/>
                    <a:pt x="1123494" y="872036"/>
                    <a:pt x="1115874" y="854891"/>
                  </a:cubicBezTo>
                  <a:cubicBezTo>
                    <a:pt x="1109206" y="839651"/>
                    <a:pt x="1133971" y="821553"/>
                    <a:pt x="1148259" y="807266"/>
                  </a:cubicBezTo>
                  <a:cubicBezTo>
                    <a:pt x="1157784" y="799646"/>
                    <a:pt x="1159689" y="785358"/>
                    <a:pt x="1173024" y="780596"/>
                  </a:cubicBezTo>
                  <a:lnTo>
                    <a:pt x="1173125" y="780684"/>
                  </a:lnTo>
                  <a:lnTo>
                    <a:pt x="1174333" y="770475"/>
                  </a:lnTo>
                  <a:cubicBezTo>
                    <a:pt x="1173023" y="767975"/>
                    <a:pt x="1169689" y="766784"/>
                    <a:pt x="1163498" y="767261"/>
                  </a:cubicBezTo>
                  <a:cubicBezTo>
                    <a:pt x="1147306" y="769166"/>
                    <a:pt x="1137781" y="780596"/>
                    <a:pt x="1124446" y="787263"/>
                  </a:cubicBezTo>
                  <a:cubicBezTo>
                    <a:pt x="1097776" y="793931"/>
                    <a:pt x="1070153" y="791073"/>
                    <a:pt x="1043483" y="789168"/>
                  </a:cubicBezTo>
                  <a:cubicBezTo>
                    <a:pt x="1026338" y="788216"/>
                    <a:pt x="1010146" y="786311"/>
                    <a:pt x="993953" y="794883"/>
                  </a:cubicBezTo>
                  <a:cubicBezTo>
                    <a:pt x="987286" y="810123"/>
                    <a:pt x="971093" y="808218"/>
                    <a:pt x="959663" y="814886"/>
                  </a:cubicBezTo>
                  <a:cubicBezTo>
                    <a:pt x="951091" y="825363"/>
                    <a:pt x="939661" y="831078"/>
                    <a:pt x="929183" y="839651"/>
                  </a:cubicBezTo>
                  <a:lnTo>
                    <a:pt x="925100" y="843462"/>
                  </a:lnTo>
                  <a:lnTo>
                    <a:pt x="915848" y="851081"/>
                  </a:lnTo>
                  <a:cubicBezTo>
                    <a:pt x="915848" y="851081"/>
                    <a:pt x="912991" y="851081"/>
                    <a:pt x="912991" y="851081"/>
                  </a:cubicBezTo>
                  <a:cubicBezTo>
                    <a:pt x="912991" y="851081"/>
                    <a:pt x="914896" y="852986"/>
                    <a:pt x="914896" y="852986"/>
                  </a:cubicBezTo>
                  <a:lnTo>
                    <a:pt x="925100" y="843462"/>
                  </a:lnTo>
                  <a:lnTo>
                    <a:pt x="932041" y="837746"/>
                  </a:lnTo>
                  <a:cubicBezTo>
                    <a:pt x="942518" y="824411"/>
                    <a:pt x="959663" y="826316"/>
                    <a:pt x="972998" y="820601"/>
                  </a:cubicBezTo>
                  <a:cubicBezTo>
                    <a:pt x="979666" y="818696"/>
                    <a:pt x="986333" y="814886"/>
                    <a:pt x="992048" y="814886"/>
                  </a:cubicBezTo>
                  <a:cubicBezTo>
                    <a:pt x="1003478" y="813933"/>
                    <a:pt x="1017766" y="809171"/>
                    <a:pt x="1023481" y="819648"/>
                  </a:cubicBezTo>
                  <a:cubicBezTo>
                    <a:pt x="1032053" y="834888"/>
                    <a:pt x="1013003" y="835841"/>
                    <a:pt x="1005383" y="842508"/>
                  </a:cubicBezTo>
                  <a:cubicBezTo>
                    <a:pt x="1003478" y="844413"/>
                    <a:pt x="1005383" y="851081"/>
                    <a:pt x="1006336" y="854891"/>
                  </a:cubicBezTo>
                  <a:cubicBezTo>
                    <a:pt x="997763" y="866321"/>
                    <a:pt x="1011098" y="877751"/>
                    <a:pt x="1005383" y="889181"/>
                  </a:cubicBezTo>
                  <a:cubicBezTo>
                    <a:pt x="1001573" y="899658"/>
                    <a:pt x="992048" y="903468"/>
                    <a:pt x="984428" y="910136"/>
                  </a:cubicBezTo>
                  <a:cubicBezTo>
                    <a:pt x="974903" y="918708"/>
                    <a:pt x="961568" y="909183"/>
                    <a:pt x="952043" y="916803"/>
                  </a:cubicBezTo>
                  <a:cubicBezTo>
                    <a:pt x="937756" y="931091"/>
                    <a:pt x="916801" y="932043"/>
                    <a:pt x="899656" y="938711"/>
                  </a:cubicBezTo>
                  <a:cubicBezTo>
                    <a:pt x="876796" y="947283"/>
                    <a:pt x="858698" y="959666"/>
                    <a:pt x="855841" y="985383"/>
                  </a:cubicBezTo>
                  <a:cubicBezTo>
                    <a:pt x="853936" y="1001576"/>
                    <a:pt x="839648" y="1003481"/>
                    <a:pt x="831076" y="1003481"/>
                  </a:cubicBezTo>
                  <a:cubicBezTo>
                    <a:pt x="779641" y="1006338"/>
                    <a:pt x="763448" y="1048248"/>
                    <a:pt x="738683" y="1081586"/>
                  </a:cubicBezTo>
                  <a:cubicBezTo>
                    <a:pt x="708203" y="1076823"/>
                    <a:pt x="712013" y="1097778"/>
                    <a:pt x="711061" y="1115876"/>
                  </a:cubicBezTo>
                  <a:cubicBezTo>
                    <a:pt x="707251" y="1144451"/>
                    <a:pt x="692011" y="1163501"/>
                    <a:pt x="666293" y="1175883"/>
                  </a:cubicBezTo>
                  <a:cubicBezTo>
                    <a:pt x="636766" y="1191123"/>
                    <a:pt x="610096" y="1209221"/>
                    <a:pt x="585331" y="1230176"/>
                  </a:cubicBezTo>
                  <a:cubicBezTo>
                    <a:pt x="565328" y="1247320"/>
                    <a:pt x="557708" y="1270181"/>
                    <a:pt x="559613" y="1297803"/>
                  </a:cubicBezTo>
                  <a:cubicBezTo>
                    <a:pt x="561518" y="1327331"/>
                    <a:pt x="564376" y="1356858"/>
                    <a:pt x="557708" y="1386386"/>
                  </a:cubicBezTo>
                  <a:cubicBezTo>
                    <a:pt x="555803" y="1394958"/>
                    <a:pt x="551993" y="1406388"/>
                    <a:pt x="542468" y="1407341"/>
                  </a:cubicBezTo>
                  <a:cubicBezTo>
                    <a:pt x="530086" y="1409246"/>
                    <a:pt x="531038" y="1394958"/>
                    <a:pt x="528181" y="1387338"/>
                  </a:cubicBezTo>
                  <a:cubicBezTo>
                    <a:pt x="522466" y="1365431"/>
                    <a:pt x="516751" y="1344476"/>
                    <a:pt x="519608" y="1320663"/>
                  </a:cubicBezTo>
                  <a:cubicBezTo>
                    <a:pt x="521513" y="1300661"/>
                    <a:pt x="522466" y="1280658"/>
                    <a:pt x="488176" y="1283516"/>
                  </a:cubicBezTo>
                  <a:cubicBezTo>
                    <a:pt x="470078" y="1285421"/>
                    <a:pt x="452933" y="1262561"/>
                    <a:pt x="429121" y="1267323"/>
                  </a:cubicBezTo>
                  <a:cubicBezTo>
                    <a:pt x="422453" y="1268276"/>
                    <a:pt x="411023" y="1265418"/>
                    <a:pt x="409118" y="1268276"/>
                  </a:cubicBezTo>
                  <a:cubicBezTo>
                    <a:pt x="391973" y="1307328"/>
                    <a:pt x="364351" y="1288278"/>
                    <a:pt x="336728" y="1284468"/>
                  </a:cubicBezTo>
                  <a:cubicBezTo>
                    <a:pt x="279578" y="1275896"/>
                    <a:pt x="228143" y="1315901"/>
                    <a:pt x="215761" y="1373051"/>
                  </a:cubicBezTo>
                  <a:cubicBezTo>
                    <a:pt x="210998" y="1396863"/>
                    <a:pt x="193853" y="1415913"/>
                    <a:pt x="189091" y="1441631"/>
                  </a:cubicBezTo>
                  <a:cubicBezTo>
                    <a:pt x="182423" y="1476873"/>
                    <a:pt x="183376" y="1511163"/>
                    <a:pt x="196711" y="1544501"/>
                  </a:cubicBezTo>
                  <a:cubicBezTo>
                    <a:pt x="204331" y="1564503"/>
                    <a:pt x="219571" y="1574028"/>
                    <a:pt x="244336" y="1573076"/>
                  </a:cubicBezTo>
                  <a:cubicBezTo>
                    <a:pt x="284341" y="1571171"/>
                    <a:pt x="310058" y="1555931"/>
                    <a:pt x="320536" y="1514973"/>
                  </a:cubicBezTo>
                  <a:cubicBezTo>
                    <a:pt x="324346" y="1500686"/>
                    <a:pt x="374828" y="1487351"/>
                    <a:pt x="387211" y="1494971"/>
                  </a:cubicBezTo>
                  <a:cubicBezTo>
                    <a:pt x="396736" y="1500686"/>
                    <a:pt x="392926" y="1507353"/>
                    <a:pt x="389116" y="1515926"/>
                  </a:cubicBezTo>
                  <a:cubicBezTo>
                    <a:pt x="372923" y="1552121"/>
                    <a:pt x="358636" y="1589268"/>
                    <a:pt x="340538" y="1624511"/>
                  </a:cubicBezTo>
                  <a:cubicBezTo>
                    <a:pt x="329108" y="1646418"/>
                    <a:pt x="340538" y="1644513"/>
                    <a:pt x="354826" y="1644513"/>
                  </a:cubicBezTo>
                  <a:cubicBezTo>
                    <a:pt x="372923" y="1644513"/>
                    <a:pt x="391973" y="1642608"/>
                    <a:pt x="410071" y="1645466"/>
                  </a:cubicBezTo>
                  <a:cubicBezTo>
                    <a:pt x="432931" y="1649276"/>
                    <a:pt x="449123" y="1658801"/>
                    <a:pt x="439598" y="1687376"/>
                  </a:cubicBezTo>
                  <a:cubicBezTo>
                    <a:pt x="433883" y="1705473"/>
                    <a:pt x="432931" y="1725476"/>
                    <a:pt x="426263" y="1743573"/>
                  </a:cubicBezTo>
                  <a:cubicBezTo>
                    <a:pt x="414833" y="1774053"/>
                    <a:pt x="432931" y="1793103"/>
                    <a:pt x="450076" y="1813106"/>
                  </a:cubicBezTo>
                  <a:cubicBezTo>
                    <a:pt x="466268" y="1832156"/>
                    <a:pt x="483413" y="1819773"/>
                    <a:pt x="499606" y="1812153"/>
                  </a:cubicBezTo>
                  <a:cubicBezTo>
                    <a:pt x="512941" y="1806438"/>
                    <a:pt x="528181" y="1806438"/>
                    <a:pt x="536753" y="1818821"/>
                  </a:cubicBezTo>
                  <a:cubicBezTo>
                    <a:pt x="554851" y="1843586"/>
                    <a:pt x="571996" y="1829298"/>
                    <a:pt x="577711" y="1813106"/>
                  </a:cubicBezTo>
                  <a:cubicBezTo>
                    <a:pt x="591998" y="1771196"/>
                    <a:pt x="630098" y="1768338"/>
                    <a:pt x="661531" y="1754051"/>
                  </a:cubicBezTo>
                  <a:cubicBezTo>
                    <a:pt x="671056" y="1754051"/>
                    <a:pt x="673913" y="1755956"/>
                    <a:pt x="672008" y="1763576"/>
                  </a:cubicBezTo>
                  <a:cubicBezTo>
                    <a:pt x="676771" y="1783578"/>
                    <a:pt x="689153" y="1777863"/>
                    <a:pt x="695821" y="1768338"/>
                  </a:cubicBezTo>
                  <a:cubicBezTo>
                    <a:pt x="713918" y="1745478"/>
                    <a:pt x="729158" y="1761671"/>
                    <a:pt x="741541" y="1772148"/>
                  </a:cubicBezTo>
                  <a:cubicBezTo>
                    <a:pt x="769163" y="1795008"/>
                    <a:pt x="799643" y="1798818"/>
                    <a:pt x="832028" y="1788341"/>
                  </a:cubicBezTo>
                  <a:cubicBezTo>
                    <a:pt x="845363" y="1783578"/>
                    <a:pt x="854888" y="1779768"/>
                    <a:pt x="865366" y="1796913"/>
                  </a:cubicBezTo>
                  <a:cubicBezTo>
                    <a:pt x="875843" y="1814058"/>
                    <a:pt x="896798" y="1823583"/>
                    <a:pt x="910133" y="1838823"/>
                  </a:cubicBezTo>
                  <a:cubicBezTo>
                    <a:pt x="947281" y="1881686"/>
                    <a:pt x="990143" y="1906451"/>
                    <a:pt x="1047293" y="1918833"/>
                  </a:cubicBezTo>
                  <a:cubicBezTo>
                    <a:pt x="1093966" y="1928358"/>
                    <a:pt x="1124446" y="1995986"/>
                    <a:pt x="1116826" y="2036943"/>
                  </a:cubicBezTo>
                  <a:cubicBezTo>
                    <a:pt x="1113968" y="2044563"/>
                    <a:pt x="1111111" y="2051231"/>
                    <a:pt x="1106348" y="2056946"/>
                  </a:cubicBezTo>
                  <a:cubicBezTo>
                    <a:pt x="1092061" y="2071233"/>
                    <a:pt x="1112063" y="2086473"/>
                    <a:pt x="1104443" y="2099808"/>
                  </a:cubicBezTo>
                  <a:cubicBezTo>
                    <a:pt x="1110158" y="2107428"/>
                    <a:pt x="1117778" y="2102666"/>
                    <a:pt x="1124446" y="2102666"/>
                  </a:cubicBezTo>
                  <a:cubicBezTo>
                    <a:pt x="1147306" y="2095046"/>
                    <a:pt x="1161593" y="2062661"/>
                    <a:pt x="1193026" y="2077901"/>
                  </a:cubicBezTo>
                  <a:cubicBezTo>
                    <a:pt x="1225411" y="2087426"/>
                    <a:pt x="1244461" y="2125526"/>
                    <a:pt x="1280656" y="2123621"/>
                  </a:cubicBezTo>
                  <a:cubicBezTo>
                    <a:pt x="1325423" y="2121716"/>
                    <a:pt x="1360666" y="2136956"/>
                    <a:pt x="1387336" y="2172198"/>
                  </a:cubicBezTo>
                  <a:cubicBezTo>
                    <a:pt x="1398766" y="2187438"/>
                    <a:pt x="1427341" y="2172198"/>
                    <a:pt x="1434008" y="2199821"/>
                  </a:cubicBezTo>
                  <a:cubicBezTo>
                    <a:pt x="1440676" y="2228396"/>
                    <a:pt x="1444486" y="2256018"/>
                    <a:pt x="1430198" y="2282688"/>
                  </a:cubicBezTo>
                  <a:cubicBezTo>
                    <a:pt x="1413053" y="2315073"/>
                    <a:pt x="1388288" y="2341743"/>
                    <a:pt x="1370191" y="2373176"/>
                  </a:cubicBezTo>
                  <a:cubicBezTo>
                    <a:pt x="1359713" y="2391273"/>
                    <a:pt x="1356856" y="2406513"/>
                    <a:pt x="1358761" y="2423658"/>
                  </a:cubicBezTo>
                  <a:cubicBezTo>
                    <a:pt x="1366381" y="2486523"/>
                    <a:pt x="1352093" y="2544626"/>
                    <a:pt x="1327328" y="2600823"/>
                  </a:cubicBezTo>
                  <a:cubicBezTo>
                    <a:pt x="1321613" y="2612253"/>
                    <a:pt x="1313041" y="2629398"/>
                    <a:pt x="1293991" y="2626541"/>
                  </a:cubicBezTo>
                  <a:cubicBezTo>
                    <a:pt x="1261606" y="2622731"/>
                    <a:pt x="1241603" y="2647496"/>
                    <a:pt x="1218743" y="2661783"/>
                  </a:cubicBezTo>
                  <a:cubicBezTo>
                    <a:pt x="1203503" y="2671308"/>
                    <a:pt x="1187311" y="2690358"/>
                    <a:pt x="1193026" y="2710361"/>
                  </a:cubicBezTo>
                  <a:cubicBezTo>
                    <a:pt x="1205408" y="2757033"/>
                    <a:pt x="1178738" y="2793228"/>
                    <a:pt x="1164451" y="2832281"/>
                  </a:cubicBezTo>
                  <a:cubicBezTo>
                    <a:pt x="1154926" y="2859903"/>
                    <a:pt x="1136828" y="2884668"/>
                    <a:pt x="1122541" y="2910386"/>
                  </a:cubicBezTo>
                  <a:cubicBezTo>
                    <a:pt x="1116826" y="2920863"/>
                    <a:pt x="1109206" y="2929436"/>
                    <a:pt x="1095871" y="2929436"/>
                  </a:cubicBezTo>
                  <a:cubicBezTo>
                    <a:pt x="1085393" y="2920863"/>
                    <a:pt x="1072058" y="2930388"/>
                    <a:pt x="1061581" y="2922768"/>
                  </a:cubicBezTo>
                  <a:cubicBezTo>
                    <a:pt x="1053961" y="2919911"/>
                    <a:pt x="1044436" y="2911338"/>
                    <a:pt x="1047293" y="2929436"/>
                  </a:cubicBezTo>
                  <a:cubicBezTo>
                    <a:pt x="1052056" y="2938961"/>
                    <a:pt x="1062533" y="2944676"/>
                    <a:pt x="1061581" y="2956106"/>
                  </a:cubicBezTo>
                  <a:cubicBezTo>
                    <a:pt x="1055866" y="2964678"/>
                    <a:pt x="1048246" y="2962773"/>
                    <a:pt x="1040626" y="2959916"/>
                  </a:cubicBezTo>
                  <a:cubicBezTo>
                    <a:pt x="952043" y="2929436"/>
                    <a:pt x="865366" y="2895146"/>
                    <a:pt x="783451" y="2850378"/>
                  </a:cubicBezTo>
                  <a:cubicBezTo>
                    <a:pt x="762496" y="2838948"/>
                    <a:pt x="762496" y="2820851"/>
                    <a:pt x="752971" y="2805611"/>
                  </a:cubicBezTo>
                  <a:cubicBezTo>
                    <a:pt x="730111" y="2799896"/>
                    <a:pt x="738683" y="2779893"/>
                    <a:pt x="737731" y="2765606"/>
                  </a:cubicBezTo>
                  <a:cubicBezTo>
                    <a:pt x="736778" y="2697978"/>
                    <a:pt x="732968" y="2631303"/>
                    <a:pt x="721538" y="2564628"/>
                  </a:cubicBezTo>
                  <a:cubicBezTo>
                    <a:pt x="715823" y="2532243"/>
                    <a:pt x="700583" y="2503668"/>
                    <a:pt x="670103" y="2492238"/>
                  </a:cubicBezTo>
                  <a:cubicBezTo>
                    <a:pt x="596761" y="2464616"/>
                    <a:pt x="568186" y="2400798"/>
                    <a:pt x="539611" y="2337933"/>
                  </a:cubicBezTo>
                  <a:cubicBezTo>
                    <a:pt x="520561" y="2296976"/>
                    <a:pt x="502463" y="2256971"/>
                    <a:pt x="473888" y="2221728"/>
                  </a:cubicBezTo>
                  <a:cubicBezTo>
                    <a:pt x="456743" y="2200773"/>
                    <a:pt x="450076" y="2174103"/>
                    <a:pt x="468173" y="2148386"/>
                  </a:cubicBezTo>
                  <a:cubicBezTo>
                    <a:pt x="473888" y="2140766"/>
                    <a:pt x="477698" y="2133146"/>
                    <a:pt x="471983" y="2122668"/>
                  </a:cubicBezTo>
                  <a:cubicBezTo>
                    <a:pt x="452933" y="2083616"/>
                    <a:pt x="471983" y="2052183"/>
                    <a:pt x="493891" y="2021703"/>
                  </a:cubicBezTo>
                  <a:cubicBezTo>
                    <a:pt x="518656" y="1987413"/>
                    <a:pt x="546278" y="1955028"/>
                    <a:pt x="538658" y="1907403"/>
                  </a:cubicBezTo>
                  <a:cubicBezTo>
                    <a:pt x="535801" y="1889306"/>
                    <a:pt x="531991" y="1871208"/>
                    <a:pt x="524371" y="1854063"/>
                  </a:cubicBezTo>
                  <a:cubicBezTo>
                    <a:pt x="517703" y="1837871"/>
                    <a:pt x="507226" y="1834061"/>
                    <a:pt x="499606" y="1853111"/>
                  </a:cubicBezTo>
                  <a:cubicBezTo>
                    <a:pt x="489128" y="1876923"/>
                    <a:pt x="475793" y="1875018"/>
                    <a:pt x="459601" y="1860731"/>
                  </a:cubicBezTo>
                  <a:cubicBezTo>
                    <a:pt x="443408" y="1847396"/>
                    <a:pt x="425311" y="1838823"/>
                    <a:pt x="408166" y="1827393"/>
                  </a:cubicBezTo>
                  <a:cubicBezTo>
                    <a:pt x="375781" y="1806438"/>
                    <a:pt x="371971" y="1771196"/>
                    <a:pt x="354826" y="1742621"/>
                  </a:cubicBezTo>
                  <a:cubicBezTo>
                    <a:pt x="346253" y="1729286"/>
                    <a:pt x="337681" y="1720713"/>
                    <a:pt x="322441" y="1715951"/>
                  </a:cubicBezTo>
                  <a:cubicBezTo>
                    <a:pt x="289103" y="1705473"/>
                    <a:pt x="255766" y="1691186"/>
                    <a:pt x="234811" y="1658801"/>
                  </a:cubicBezTo>
                  <a:cubicBezTo>
                    <a:pt x="228143" y="1649276"/>
                    <a:pt x="218618" y="1639751"/>
                    <a:pt x="206236" y="1644513"/>
                  </a:cubicBezTo>
                  <a:cubicBezTo>
                    <a:pt x="170993" y="1656896"/>
                    <a:pt x="143371" y="1639751"/>
                    <a:pt x="116701" y="1622606"/>
                  </a:cubicBezTo>
                  <a:cubicBezTo>
                    <a:pt x="85268" y="1603556"/>
                    <a:pt x="54788" y="1583553"/>
                    <a:pt x="28118" y="1557836"/>
                  </a:cubicBezTo>
                  <a:cubicBezTo>
                    <a:pt x="11926" y="1541643"/>
                    <a:pt x="1448" y="1523546"/>
                    <a:pt x="12878" y="1499733"/>
                  </a:cubicBezTo>
                  <a:cubicBezTo>
                    <a:pt x="20498" y="1482588"/>
                    <a:pt x="16688" y="1463538"/>
                    <a:pt x="10021" y="1446393"/>
                  </a:cubicBezTo>
                  <a:cubicBezTo>
                    <a:pt x="6211" y="1434963"/>
                    <a:pt x="-1409" y="1423533"/>
                    <a:pt x="5258" y="1410198"/>
                  </a:cubicBezTo>
                  <a:cubicBezTo>
                    <a:pt x="-12839" y="1304471"/>
                    <a:pt x="19546" y="1205411"/>
                    <a:pt x="45263" y="1105398"/>
                  </a:cubicBezTo>
                  <a:cubicBezTo>
                    <a:pt x="94793" y="912993"/>
                    <a:pt x="185281" y="739638"/>
                    <a:pt x="304343" y="581523"/>
                  </a:cubicBezTo>
                  <a:cubicBezTo>
                    <a:pt x="374828" y="487226"/>
                    <a:pt x="458648" y="405311"/>
                    <a:pt x="548183" y="329111"/>
                  </a:cubicBezTo>
                  <a:cubicBezTo>
                    <a:pt x="568186" y="311966"/>
                    <a:pt x="591046" y="303393"/>
                    <a:pt x="617716" y="317681"/>
                  </a:cubicBezTo>
                  <a:cubicBezTo>
                    <a:pt x="628193" y="324348"/>
                    <a:pt x="628193" y="314823"/>
                    <a:pt x="631051" y="309108"/>
                  </a:cubicBezTo>
                  <a:cubicBezTo>
                    <a:pt x="652006" y="308156"/>
                    <a:pt x="669151" y="289106"/>
                    <a:pt x="692011" y="299583"/>
                  </a:cubicBezTo>
                  <a:cubicBezTo>
                    <a:pt x="712013" y="311966"/>
                    <a:pt x="732968" y="317681"/>
                    <a:pt x="756781" y="316728"/>
                  </a:cubicBezTo>
                  <a:cubicBezTo>
                    <a:pt x="764401" y="317681"/>
                    <a:pt x="772973" y="320538"/>
                    <a:pt x="780593" y="315776"/>
                  </a:cubicBezTo>
                  <a:cubicBezTo>
                    <a:pt x="786308" y="312918"/>
                    <a:pt x="792023" y="311966"/>
                    <a:pt x="797738" y="314823"/>
                  </a:cubicBezTo>
                  <a:cubicBezTo>
                    <a:pt x="808216" y="327206"/>
                    <a:pt x="819646" y="321491"/>
                    <a:pt x="831076" y="316728"/>
                  </a:cubicBezTo>
                  <a:cubicBezTo>
                    <a:pt x="837743" y="304346"/>
                    <a:pt x="858698" y="297678"/>
                    <a:pt x="841553" y="277676"/>
                  </a:cubicBezTo>
                  <a:cubicBezTo>
                    <a:pt x="834886" y="270056"/>
                    <a:pt x="846316" y="263388"/>
                    <a:pt x="852031" y="259578"/>
                  </a:cubicBezTo>
                  <a:cubicBezTo>
                    <a:pt x="857269" y="255768"/>
                    <a:pt x="862508" y="252434"/>
                    <a:pt x="867152" y="248624"/>
                  </a:cubicBezTo>
                  <a:lnTo>
                    <a:pt x="876026" y="238011"/>
                  </a:lnTo>
                  <a:lnTo>
                    <a:pt x="858921" y="241392"/>
                  </a:lnTo>
                  <a:cubicBezTo>
                    <a:pt x="840303" y="244874"/>
                    <a:pt x="823694" y="244338"/>
                    <a:pt x="821551" y="210048"/>
                  </a:cubicBezTo>
                  <a:cubicBezTo>
                    <a:pt x="833933" y="208143"/>
                    <a:pt x="848221" y="208143"/>
                    <a:pt x="857746" y="190998"/>
                  </a:cubicBezTo>
                  <a:cubicBezTo>
                    <a:pt x="861079" y="184807"/>
                    <a:pt x="867032" y="183378"/>
                    <a:pt x="873343" y="184331"/>
                  </a:cubicBezTo>
                  <a:close/>
                  <a:moveTo>
                    <a:pt x="798215" y="181949"/>
                  </a:moveTo>
                  <a:cubicBezTo>
                    <a:pt x="801310" y="182187"/>
                    <a:pt x="803930" y="183378"/>
                    <a:pt x="805359" y="187188"/>
                  </a:cubicBezTo>
                  <a:cubicBezTo>
                    <a:pt x="808216" y="194808"/>
                    <a:pt x="800596" y="194808"/>
                    <a:pt x="795834" y="196713"/>
                  </a:cubicBezTo>
                  <a:cubicBezTo>
                    <a:pt x="790119" y="193856"/>
                    <a:pt x="788214" y="189093"/>
                    <a:pt x="788214" y="182426"/>
                  </a:cubicBezTo>
                  <a:cubicBezTo>
                    <a:pt x="791547" y="182426"/>
                    <a:pt x="795119" y="181711"/>
                    <a:pt x="798215" y="181949"/>
                  </a:cubicBezTo>
                  <a:close/>
                  <a:moveTo>
                    <a:pt x="938708" y="121466"/>
                  </a:moveTo>
                  <a:cubicBezTo>
                    <a:pt x="943471" y="128133"/>
                    <a:pt x="953948" y="130038"/>
                    <a:pt x="952043" y="141468"/>
                  </a:cubicBezTo>
                  <a:lnTo>
                    <a:pt x="951037" y="142501"/>
                  </a:lnTo>
                  <a:lnTo>
                    <a:pt x="953949" y="140516"/>
                  </a:lnTo>
                  <a:cubicBezTo>
                    <a:pt x="952996" y="143373"/>
                    <a:pt x="952996" y="146231"/>
                    <a:pt x="952996" y="148136"/>
                  </a:cubicBezTo>
                  <a:cubicBezTo>
                    <a:pt x="952996" y="154803"/>
                    <a:pt x="952996" y="161471"/>
                    <a:pt x="952996" y="169091"/>
                  </a:cubicBezTo>
                  <a:cubicBezTo>
                    <a:pt x="949662" y="166709"/>
                    <a:pt x="947281" y="162899"/>
                    <a:pt x="944424" y="159804"/>
                  </a:cubicBezTo>
                  <a:lnTo>
                    <a:pt x="933131" y="154863"/>
                  </a:lnTo>
                  <a:lnTo>
                    <a:pt x="931088" y="155756"/>
                  </a:lnTo>
                  <a:cubicBezTo>
                    <a:pt x="931088" y="155756"/>
                    <a:pt x="930136" y="155756"/>
                    <a:pt x="930136" y="155756"/>
                  </a:cubicBezTo>
                  <a:cubicBezTo>
                    <a:pt x="925373" y="152898"/>
                    <a:pt x="906323" y="162423"/>
                    <a:pt x="918706" y="144326"/>
                  </a:cubicBezTo>
                  <a:cubicBezTo>
                    <a:pt x="923468" y="137658"/>
                    <a:pt x="931088" y="131943"/>
                    <a:pt x="931088" y="122418"/>
                  </a:cubicBezTo>
                  <a:cubicBezTo>
                    <a:pt x="934898" y="118608"/>
                    <a:pt x="936803" y="118608"/>
                    <a:pt x="938708" y="121466"/>
                  </a:cubicBezTo>
                  <a:close/>
                  <a:moveTo>
                    <a:pt x="925373" y="107178"/>
                  </a:moveTo>
                  <a:cubicBezTo>
                    <a:pt x="930136" y="111940"/>
                    <a:pt x="934898" y="116703"/>
                    <a:pt x="938708" y="121465"/>
                  </a:cubicBezTo>
                  <a:lnTo>
                    <a:pt x="935851" y="121465"/>
                  </a:lnTo>
                  <a:cubicBezTo>
                    <a:pt x="935851" y="121465"/>
                    <a:pt x="932993" y="121465"/>
                    <a:pt x="932993" y="121465"/>
                  </a:cubicBezTo>
                  <a:cubicBezTo>
                    <a:pt x="923468" y="125275"/>
                    <a:pt x="912991" y="131943"/>
                    <a:pt x="901561" y="123370"/>
                  </a:cubicBezTo>
                  <a:cubicBezTo>
                    <a:pt x="904418" y="109083"/>
                    <a:pt x="915848" y="109083"/>
                    <a:pt x="925373" y="107178"/>
                  </a:cubicBezTo>
                  <a:close/>
                  <a:moveTo>
                    <a:pt x="1021576" y="71936"/>
                  </a:moveTo>
                  <a:cubicBezTo>
                    <a:pt x="1037768" y="75746"/>
                    <a:pt x="1038721" y="87176"/>
                    <a:pt x="1031101" y="97653"/>
                  </a:cubicBezTo>
                  <a:cubicBezTo>
                    <a:pt x="1019671" y="115751"/>
                    <a:pt x="1011098" y="95748"/>
                    <a:pt x="1000621" y="92891"/>
                  </a:cubicBezTo>
                  <a:cubicBezTo>
                    <a:pt x="1002526" y="88128"/>
                    <a:pt x="1005383" y="83366"/>
                    <a:pt x="1007288" y="79556"/>
                  </a:cubicBezTo>
                  <a:cubicBezTo>
                    <a:pt x="1012051" y="76698"/>
                    <a:pt x="1016813" y="74793"/>
                    <a:pt x="1021576" y="71936"/>
                  </a:cubicBezTo>
                  <a:close/>
                  <a:moveTo>
                    <a:pt x="1113849" y="40265"/>
                  </a:moveTo>
                  <a:cubicBezTo>
                    <a:pt x="1128732" y="39074"/>
                    <a:pt x="1143972" y="42885"/>
                    <a:pt x="1159689" y="51933"/>
                  </a:cubicBezTo>
                  <a:cubicBezTo>
                    <a:pt x="1175881" y="68126"/>
                    <a:pt x="1166356" y="76698"/>
                    <a:pt x="1151116" y="84318"/>
                  </a:cubicBezTo>
                  <a:cubicBezTo>
                    <a:pt x="1137781" y="90986"/>
                    <a:pt x="1123494" y="86223"/>
                    <a:pt x="1111111" y="92891"/>
                  </a:cubicBezTo>
                  <a:cubicBezTo>
                    <a:pt x="1083489" y="98606"/>
                    <a:pt x="1067296" y="90033"/>
                    <a:pt x="1070153" y="58601"/>
                  </a:cubicBezTo>
                  <a:cubicBezTo>
                    <a:pt x="1084441" y="47647"/>
                    <a:pt x="1098967" y="41456"/>
                    <a:pt x="1113849" y="40265"/>
                  </a:cubicBezTo>
                  <a:close/>
                  <a:moveTo>
                    <a:pt x="1400760" y="96"/>
                  </a:moveTo>
                  <a:cubicBezTo>
                    <a:pt x="1426031" y="498"/>
                    <a:pt x="1451392" y="2164"/>
                    <a:pt x="1476871" y="5260"/>
                  </a:cubicBezTo>
                  <a:cubicBezTo>
                    <a:pt x="1521639" y="13833"/>
                    <a:pt x="1566406" y="14785"/>
                    <a:pt x="1611174" y="9070"/>
                  </a:cubicBezTo>
                  <a:cubicBezTo>
                    <a:pt x="1614984" y="7165"/>
                    <a:pt x="1619746" y="9070"/>
                    <a:pt x="1619746" y="17643"/>
                  </a:cubicBezTo>
                  <a:cubicBezTo>
                    <a:pt x="1631176" y="13833"/>
                    <a:pt x="1639748" y="20500"/>
                    <a:pt x="1646416" y="28120"/>
                  </a:cubicBezTo>
                  <a:cubicBezTo>
                    <a:pt x="1652131" y="36693"/>
                    <a:pt x="1659751" y="35740"/>
                    <a:pt x="1667371" y="31930"/>
                  </a:cubicBezTo>
                  <a:cubicBezTo>
                    <a:pt x="1693088" y="18119"/>
                    <a:pt x="1717377" y="11690"/>
                    <a:pt x="1742261" y="11690"/>
                  </a:cubicBezTo>
                  <a:cubicBezTo>
                    <a:pt x="1767145" y="11690"/>
                    <a:pt x="1792624" y="18119"/>
                    <a:pt x="1820723" y="30025"/>
                  </a:cubicBezTo>
                  <a:cubicBezTo>
                    <a:pt x="1845488" y="40503"/>
                    <a:pt x="1874063" y="40503"/>
                    <a:pt x="1901686" y="45265"/>
                  </a:cubicBezTo>
                  <a:cubicBezTo>
                    <a:pt x="1905496" y="54790"/>
                    <a:pt x="1888351" y="56695"/>
                    <a:pt x="1894066" y="69078"/>
                  </a:cubicBezTo>
                  <a:cubicBezTo>
                    <a:pt x="1913116" y="57648"/>
                    <a:pt x="1934071" y="52885"/>
                    <a:pt x="1955978" y="55743"/>
                  </a:cubicBezTo>
                  <a:cubicBezTo>
                    <a:pt x="1961693" y="62410"/>
                    <a:pt x="1959788" y="69078"/>
                    <a:pt x="1954073" y="71935"/>
                  </a:cubicBezTo>
                  <a:cubicBezTo>
                    <a:pt x="1939786" y="78603"/>
                    <a:pt x="1939786" y="91938"/>
                    <a:pt x="1935976" y="103368"/>
                  </a:cubicBezTo>
                  <a:cubicBezTo>
                    <a:pt x="1904543" y="124323"/>
                    <a:pt x="1914068" y="142420"/>
                    <a:pt x="1949311" y="161470"/>
                  </a:cubicBezTo>
                  <a:cubicBezTo>
                    <a:pt x="1923593" y="162423"/>
                    <a:pt x="1905496" y="153850"/>
                    <a:pt x="1894066" y="171948"/>
                  </a:cubicBezTo>
                  <a:cubicBezTo>
                    <a:pt x="1899781" y="177663"/>
                    <a:pt x="1909306" y="175758"/>
                    <a:pt x="1913116" y="183378"/>
                  </a:cubicBezTo>
                  <a:cubicBezTo>
                    <a:pt x="1917878" y="187188"/>
                    <a:pt x="1922641" y="195760"/>
                    <a:pt x="1907401" y="196713"/>
                  </a:cubicBezTo>
                  <a:cubicBezTo>
                    <a:pt x="1907401" y="221478"/>
                    <a:pt x="1903591" y="242433"/>
                    <a:pt x="1873111" y="245290"/>
                  </a:cubicBezTo>
                  <a:cubicBezTo>
                    <a:pt x="1842631" y="244338"/>
                    <a:pt x="1879778" y="263388"/>
                    <a:pt x="1866443" y="267198"/>
                  </a:cubicBezTo>
                  <a:cubicBezTo>
                    <a:pt x="1860728" y="271008"/>
                    <a:pt x="1855013" y="271960"/>
                    <a:pt x="1851203" y="270055"/>
                  </a:cubicBezTo>
                  <a:cubicBezTo>
                    <a:pt x="1860728" y="280533"/>
                    <a:pt x="1876921" y="291963"/>
                    <a:pt x="1866443" y="313870"/>
                  </a:cubicBezTo>
                  <a:cubicBezTo>
                    <a:pt x="1859776" y="319585"/>
                    <a:pt x="1852156" y="321490"/>
                    <a:pt x="1843583" y="319585"/>
                  </a:cubicBezTo>
                  <a:cubicBezTo>
                    <a:pt x="1833106" y="315775"/>
                    <a:pt x="1827391" y="307203"/>
                    <a:pt x="1819771" y="300535"/>
                  </a:cubicBezTo>
                  <a:cubicBezTo>
                    <a:pt x="1811198" y="310060"/>
                    <a:pt x="1800721" y="314823"/>
                    <a:pt x="1788338" y="313870"/>
                  </a:cubicBezTo>
                  <a:cubicBezTo>
                    <a:pt x="1791196" y="322443"/>
                    <a:pt x="1796911" y="313870"/>
                    <a:pt x="1800721" y="315775"/>
                  </a:cubicBezTo>
                  <a:cubicBezTo>
                    <a:pt x="1808341" y="314823"/>
                    <a:pt x="1815961" y="312918"/>
                    <a:pt x="1823581" y="314823"/>
                  </a:cubicBezTo>
                  <a:cubicBezTo>
                    <a:pt x="1826438" y="315775"/>
                    <a:pt x="1830248" y="316728"/>
                    <a:pt x="1833106" y="317680"/>
                  </a:cubicBezTo>
                  <a:cubicBezTo>
                    <a:pt x="1838821" y="322443"/>
                    <a:pt x="1842631" y="327205"/>
                    <a:pt x="1838821" y="334825"/>
                  </a:cubicBezTo>
                  <a:cubicBezTo>
                    <a:pt x="1800721" y="354828"/>
                    <a:pt x="1760716" y="371020"/>
                    <a:pt x="1715948" y="370068"/>
                  </a:cubicBezTo>
                  <a:cubicBezTo>
                    <a:pt x="1707376" y="370068"/>
                    <a:pt x="1695946" y="372925"/>
                    <a:pt x="1691183" y="379593"/>
                  </a:cubicBezTo>
                  <a:cubicBezTo>
                    <a:pt x="1662608" y="411025"/>
                    <a:pt x="1627366" y="425313"/>
                    <a:pt x="1586408" y="430075"/>
                  </a:cubicBezTo>
                  <a:cubicBezTo>
                    <a:pt x="1564501" y="432933"/>
                    <a:pt x="1554976" y="450078"/>
                    <a:pt x="1542593" y="468175"/>
                  </a:cubicBezTo>
                  <a:cubicBezTo>
                    <a:pt x="1522591" y="497703"/>
                    <a:pt x="1501636" y="527230"/>
                    <a:pt x="1480681" y="555805"/>
                  </a:cubicBezTo>
                  <a:cubicBezTo>
                    <a:pt x="1475918" y="562473"/>
                    <a:pt x="1469251" y="562473"/>
                    <a:pt x="1462583" y="562473"/>
                  </a:cubicBezTo>
                  <a:cubicBezTo>
                    <a:pt x="1419721" y="558663"/>
                    <a:pt x="1380668" y="507228"/>
                    <a:pt x="1385431" y="462460"/>
                  </a:cubicBezTo>
                  <a:cubicBezTo>
                    <a:pt x="1388288" y="441505"/>
                    <a:pt x="1374001" y="421503"/>
                    <a:pt x="1379716" y="398643"/>
                  </a:cubicBezTo>
                  <a:cubicBezTo>
                    <a:pt x="1387336" y="363400"/>
                    <a:pt x="1418768" y="354828"/>
                    <a:pt x="1441628" y="335778"/>
                  </a:cubicBezTo>
                  <a:cubicBezTo>
                    <a:pt x="1443533" y="331015"/>
                    <a:pt x="1445438" y="325300"/>
                    <a:pt x="1449248" y="321490"/>
                  </a:cubicBezTo>
                  <a:cubicBezTo>
                    <a:pt x="1454011" y="314823"/>
                    <a:pt x="1454963" y="306250"/>
                    <a:pt x="1461631" y="300535"/>
                  </a:cubicBezTo>
                  <a:cubicBezTo>
                    <a:pt x="1451153" y="280533"/>
                    <a:pt x="1439723" y="265293"/>
                    <a:pt x="1412101" y="280533"/>
                  </a:cubicBezTo>
                  <a:cubicBezTo>
                    <a:pt x="1425436" y="259578"/>
                    <a:pt x="1438771" y="241480"/>
                    <a:pt x="1434961" y="215763"/>
                  </a:cubicBezTo>
                  <a:cubicBezTo>
                    <a:pt x="1430198" y="178615"/>
                    <a:pt x="1409243" y="158613"/>
                    <a:pt x="1371143" y="160518"/>
                  </a:cubicBezTo>
                  <a:cubicBezTo>
                    <a:pt x="1357808" y="161470"/>
                    <a:pt x="1343521" y="159565"/>
                    <a:pt x="1331138" y="162423"/>
                  </a:cubicBezTo>
                  <a:cubicBezTo>
                    <a:pt x="1317803" y="165280"/>
                    <a:pt x="1310183" y="161470"/>
                    <a:pt x="1303516" y="150040"/>
                  </a:cubicBezTo>
                  <a:cubicBezTo>
                    <a:pt x="1296848" y="136705"/>
                    <a:pt x="1300658" y="131943"/>
                    <a:pt x="1313993" y="130038"/>
                  </a:cubicBezTo>
                  <a:cubicBezTo>
                    <a:pt x="1321613" y="129085"/>
                    <a:pt x="1316851" y="124323"/>
                    <a:pt x="1313041" y="121465"/>
                  </a:cubicBezTo>
                  <a:cubicBezTo>
                    <a:pt x="1283513" y="99558"/>
                    <a:pt x="1311136" y="99558"/>
                    <a:pt x="1323518" y="96700"/>
                  </a:cubicBezTo>
                  <a:cubicBezTo>
                    <a:pt x="1344473" y="92890"/>
                    <a:pt x="1365428" y="88128"/>
                    <a:pt x="1387336" y="88128"/>
                  </a:cubicBezTo>
                  <a:cubicBezTo>
                    <a:pt x="1399718" y="88128"/>
                    <a:pt x="1414006" y="81460"/>
                    <a:pt x="1394003" y="68125"/>
                  </a:cubicBezTo>
                  <a:cubicBezTo>
                    <a:pt x="1402576" y="42408"/>
                    <a:pt x="1427341" y="49075"/>
                    <a:pt x="1445438" y="41455"/>
                  </a:cubicBezTo>
                  <a:lnTo>
                    <a:pt x="1471104" y="35589"/>
                  </a:lnTo>
                  <a:lnTo>
                    <a:pt x="1469608" y="35026"/>
                  </a:lnTo>
                  <a:cubicBezTo>
                    <a:pt x="1465441" y="34550"/>
                    <a:pt x="1461155" y="34788"/>
                    <a:pt x="1456869" y="34788"/>
                  </a:cubicBezTo>
                  <a:cubicBezTo>
                    <a:pt x="1424484" y="38598"/>
                    <a:pt x="1396861" y="56695"/>
                    <a:pt x="1365429" y="60505"/>
                  </a:cubicBezTo>
                  <a:cubicBezTo>
                    <a:pt x="1307326" y="66220"/>
                    <a:pt x="1264464" y="112893"/>
                    <a:pt x="1208266" y="122418"/>
                  </a:cubicBezTo>
                  <a:cubicBezTo>
                    <a:pt x="1196836" y="130038"/>
                    <a:pt x="1186359" y="129085"/>
                    <a:pt x="1175881" y="122418"/>
                  </a:cubicBezTo>
                  <a:cubicBezTo>
                    <a:pt x="1178739" y="129085"/>
                    <a:pt x="1197789" y="127180"/>
                    <a:pt x="1187311" y="142420"/>
                  </a:cubicBezTo>
                  <a:cubicBezTo>
                    <a:pt x="1185406" y="144325"/>
                    <a:pt x="1182549" y="146230"/>
                    <a:pt x="1180644" y="149088"/>
                  </a:cubicBezTo>
                  <a:cubicBezTo>
                    <a:pt x="1173262" y="152183"/>
                    <a:pt x="1165939" y="153434"/>
                    <a:pt x="1158647" y="153642"/>
                  </a:cubicBezTo>
                  <a:lnTo>
                    <a:pt x="1143520" y="152466"/>
                  </a:lnTo>
                  <a:lnTo>
                    <a:pt x="1148259" y="153731"/>
                  </a:lnTo>
                  <a:cubicBezTo>
                    <a:pt x="1153498" y="157422"/>
                    <a:pt x="1155879" y="163851"/>
                    <a:pt x="1152069" y="175758"/>
                  </a:cubicBezTo>
                  <a:cubicBezTo>
                    <a:pt x="1112064" y="198618"/>
                    <a:pt x="1069201" y="175758"/>
                    <a:pt x="1029196" y="182425"/>
                  </a:cubicBezTo>
                  <a:cubicBezTo>
                    <a:pt x="1020624" y="171948"/>
                    <a:pt x="980619" y="182425"/>
                    <a:pt x="1006336" y="148135"/>
                  </a:cubicBezTo>
                  <a:cubicBezTo>
                    <a:pt x="1011099" y="141468"/>
                    <a:pt x="1003479" y="136705"/>
                    <a:pt x="995859" y="134800"/>
                  </a:cubicBezTo>
                  <a:cubicBezTo>
                    <a:pt x="984429" y="131943"/>
                    <a:pt x="981571" y="125275"/>
                    <a:pt x="987286" y="114798"/>
                  </a:cubicBezTo>
                  <a:cubicBezTo>
                    <a:pt x="1010146" y="115750"/>
                    <a:pt x="1027291" y="130990"/>
                    <a:pt x="1049199" y="134800"/>
                  </a:cubicBezTo>
                  <a:cubicBezTo>
                    <a:pt x="1053009" y="140515"/>
                    <a:pt x="1055866" y="147183"/>
                    <a:pt x="1064439" y="149088"/>
                  </a:cubicBezTo>
                  <a:cubicBezTo>
                    <a:pt x="1074916" y="150993"/>
                    <a:pt x="1085394" y="150278"/>
                    <a:pt x="1095871" y="149326"/>
                  </a:cubicBezTo>
                  <a:lnTo>
                    <a:pt x="1106484" y="148924"/>
                  </a:lnTo>
                  <a:lnTo>
                    <a:pt x="1093014" y="149088"/>
                  </a:lnTo>
                  <a:cubicBezTo>
                    <a:pt x="1081584" y="144325"/>
                    <a:pt x="1067296" y="146230"/>
                    <a:pt x="1062534" y="131943"/>
                  </a:cubicBezTo>
                  <a:cubicBezTo>
                    <a:pt x="1083489" y="115750"/>
                    <a:pt x="1102539" y="93843"/>
                    <a:pt x="1133971" y="110988"/>
                  </a:cubicBezTo>
                  <a:cubicBezTo>
                    <a:pt x="1150164" y="112893"/>
                    <a:pt x="1147306" y="91938"/>
                    <a:pt x="1158736" y="88128"/>
                  </a:cubicBezTo>
                  <a:cubicBezTo>
                    <a:pt x="1164451" y="84318"/>
                    <a:pt x="1172071" y="81460"/>
                    <a:pt x="1173024" y="73840"/>
                  </a:cubicBezTo>
                  <a:cubicBezTo>
                    <a:pt x="1176834" y="44313"/>
                    <a:pt x="1193979" y="46218"/>
                    <a:pt x="1214934" y="54790"/>
                  </a:cubicBezTo>
                  <a:cubicBezTo>
                    <a:pt x="1234936" y="51933"/>
                    <a:pt x="1254939" y="44313"/>
                    <a:pt x="1275894" y="44313"/>
                  </a:cubicBezTo>
                  <a:cubicBezTo>
                    <a:pt x="1253986" y="44313"/>
                    <a:pt x="1233031" y="51933"/>
                    <a:pt x="1211124" y="51933"/>
                  </a:cubicBezTo>
                  <a:cubicBezTo>
                    <a:pt x="1199694" y="46218"/>
                    <a:pt x="1184454" y="50028"/>
                    <a:pt x="1174929" y="39550"/>
                  </a:cubicBezTo>
                  <a:cubicBezTo>
                    <a:pt x="1174929" y="34788"/>
                    <a:pt x="1174929" y="30978"/>
                    <a:pt x="1174929" y="26215"/>
                  </a:cubicBezTo>
                  <a:cubicBezTo>
                    <a:pt x="1249938" y="9070"/>
                    <a:pt x="1324947" y="-1110"/>
                    <a:pt x="1400760" y="96"/>
                  </a:cubicBezTo>
                  <a:close/>
                </a:path>
              </a:pathLst>
            </a:custGeom>
            <a:solidFill>
              <a:schemeClr val="accent3">
                <a:lumMod val="10000"/>
                <a:lumOff val="9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C72FB5FF-750A-4E96-AD7D-F80AFA412CE9}"/>
              </a:ext>
            </a:extLst>
          </p:cNvPr>
          <p:cNvSpPr txBox="1"/>
          <p:nvPr/>
        </p:nvSpPr>
        <p:spPr>
          <a:xfrm>
            <a:off x="4588410" y="6246504"/>
            <a:ext cx="4616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>
                <a:solidFill>
                  <a:schemeClr val="tx1">
                    <a:lumMod val="75000"/>
                    <a:lumOff val="25000"/>
                  </a:schemeClr>
                </a:solidFill>
              </a:rPr>
              <a:t>Internship Opportunity for Student Member</a:t>
            </a:r>
            <a:endParaRPr lang="ko-KR" altLang="en-US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F2791BCC-E571-4DB1-82D0-657EE311D434}"/>
              </a:ext>
            </a:extLst>
          </p:cNvPr>
          <p:cNvSpPr/>
          <p:nvPr/>
        </p:nvSpPr>
        <p:spPr>
          <a:xfrm>
            <a:off x="2269560" y="5877272"/>
            <a:ext cx="216118" cy="21611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F406E3F3-5984-43C5-A04B-15DD09FB9D25}"/>
              </a:ext>
            </a:extLst>
          </p:cNvPr>
          <p:cNvCxnSpPr>
            <a:cxnSpLocks/>
          </p:cNvCxnSpPr>
          <p:nvPr/>
        </p:nvCxnSpPr>
        <p:spPr>
          <a:xfrm>
            <a:off x="2575705" y="6311129"/>
            <a:ext cx="1080470" cy="1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54">
            <a:extLst>
              <a:ext uri="{FF2B5EF4-FFF2-40B4-BE49-F238E27FC236}">
                <a16:creationId xmlns:a16="http://schemas.microsoft.com/office/drawing/2014/main" id="{847244C7-9E99-4ECF-8801-B4B3FE149B79}"/>
              </a:ext>
            </a:extLst>
          </p:cNvPr>
          <p:cNvSpPr/>
          <p:nvPr/>
        </p:nvSpPr>
        <p:spPr>
          <a:xfrm>
            <a:off x="3923097" y="6069289"/>
            <a:ext cx="549613" cy="54961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7" name="Freeform 6">
            <a:extLst>
              <a:ext uri="{FF2B5EF4-FFF2-40B4-BE49-F238E27FC236}">
                <a16:creationId xmlns:a16="http://schemas.microsoft.com/office/drawing/2014/main" id="{77A7ADF3-1979-4977-AD30-8D1FF99D5259}"/>
              </a:ext>
            </a:extLst>
          </p:cNvPr>
          <p:cNvSpPr/>
          <p:nvPr/>
        </p:nvSpPr>
        <p:spPr>
          <a:xfrm>
            <a:off x="4008485" y="6087867"/>
            <a:ext cx="335814" cy="505248"/>
          </a:xfrm>
          <a:custGeom>
            <a:avLst/>
            <a:gdLst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21457 w 3349545"/>
              <a:gd name="connsiteY6" fmla="*/ 1457816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700378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792907 w 3349545"/>
              <a:gd name="connsiteY22" fmla="*/ 1501358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55550 w 3349545"/>
              <a:gd name="connsiteY26" fmla="*/ 1210166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0542 w 3349545"/>
              <a:gd name="connsiteY37" fmla="*/ 4660526 h 6793483"/>
              <a:gd name="connsiteX38" fmla="*/ 2841273 w 3349545"/>
              <a:gd name="connsiteY38" fmla="*/ 4756392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700378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792907 w 3349545"/>
              <a:gd name="connsiteY22" fmla="*/ 1501358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55550 w 3349545"/>
              <a:gd name="connsiteY26" fmla="*/ 1210166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0542 w 3349545"/>
              <a:gd name="connsiteY37" fmla="*/ 4660526 h 6793483"/>
              <a:gd name="connsiteX38" fmla="*/ 2841273 w 3349545"/>
              <a:gd name="connsiteY38" fmla="*/ 4756392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700378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17400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55550 w 3349545"/>
              <a:gd name="connsiteY26" fmla="*/ 1210166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0542 w 3349545"/>
              <a:gd name="connsiteY37" fmla="*/ 4660526 h 6793483"/>
              <a:gd name="connsiteX38" fmla="*/ 2841273 w 3349545"/>
              <a:gd name="connsiteY38" fmla="*/ 4756392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700378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55550 w 3349545"/>
              <a:gd name="connsiteY26" fmla="*/ 1210166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0542 w 3349545"/>
              <a:gd name="connsiteY37" fmla="*/ 4660526 h 6793483"/>
              <a:gd name="connsiteX38" fmla="*/ 2841273 w 3349545"/>
              <a:gd name="connsiteY38" fmla="*/ 4756392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700378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55550 w 3349545"/>
              <a:gd name="connsiteY26" fmla="*/ 1210166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0542 w 3349545"/>
              <a:gd name="connsiteY37" fmla="*/ 4660526 h 6793483"/>
              <a:gd name="connsiteX38" fmla="*/ 2841273 w 3349545"/>
              <a:gd name="connsiteY38" fmla="*/ 4756392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55550 w 3349545"/>
              <a:gd name="connsiteY26" fmla="*/ 1210166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0542 w 3349545"/>
              <a:gd name="connsiteY37" fmla="*/ 4660526 h 6793483"/>
              <a:gd name="connsiteX38" fmla="*/ 2841273 w 3349545"/>
              <a:gd name="connsiteY38" fmla="*/ 4756392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55550 w 3349545"/>
              <a:gd name="connsiteY26" fmla="*/ 1210166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0542 w 3349545"/>
              <a:gd name="connsiteY37" fmla="*/ 4660526 h 6793483"/>
              <a:gd name="connsiteX38" fmla="*/ 2841273 w 3349545"/>
              <a:gd name="connsiteY38" fmla="*/ 4756392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0542 w 3349545"/>
              <a:gd name="connsiteY37" fmla="*/ 4660526 h 6793483"/>
              <a:gd name="connsiteX38" fmla="*/ 2841273 w 3349545"/>
              <a:gd name="connsiteY38" fmla="*/ 4756392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0542 w 3349545"/>
              <a:gd name="connsiteY37" fmla="*/ 4660526 h 6793483"/>
              <a:gd name="connsiteX38" fmla="*/ 2841273 w 3349545"/>
              <a:gd name="connsiteY38" fmla="*/ 4756392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0542 w 3349545"/>
              <a:gd name="connsiteY37" fmla="*/ 4660526 h 6793483"/>
              <a:gd name="connsiteX38" fmla="*/ 2841273 w 3349545"/>
              <a:gd name="connsiteY38" fmla="*/ 4756392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3264 w 3349545"/>
              <a:gd name="connsiteY37" fmla="*/ 4644197 h 6793483"/>
              <a:gd name="connsiteX38" fmla="*/ 2841273 w 3349545"/>
              <a:gd name="connsiteY38" fmla="*/ 4756392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3264 w 3349545"/>
              <a:gd name="connsiteY37" fmla="*/ 4644197 h 6793483"/>
              <a:gd name="connsiteX38" fmla="*/ 2841273 w 3349545"/>
              <a:gd name="connsiteY38" fmla="*/ 4756392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3264 w 3349545"/>
              <a:gd name="connsiteY37" fmla="*/ 4644197 h 6793483"/>
              <a:gd name="connsiteX38" fmla="*/ 2873930 w 3349545"/>
              <a:gd name="connsiteY38" fmla="*/ 4778164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3264 w 3349545"/>
              <a:gd name="connsiteY37" fmla="*/ 4644197 h 6793483"/>
              <a:gd name="connsiteX38" fmla="*/ 2873930 w 3349545"/>
              <a:gd name="connsiteY38" fmla="*/ 4778164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791671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3264 w 3349545"/>
              <a:gd name="connsiteY37" fmla="*/ 4644197 h 6793483"/>
              <a:gd name="connsiteX38" fmla="*/ 2873930 w 3349545"/>
              <a:gd name="connsiteY38" fmla="*/ 4778164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791671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3264 w 3349545"/>
              <a:gd name="connsiteY37" fmla="*/ 4633311 h 6793483"/>
              <a:gd name="connsiteX38" fmla="*/ 2873930 w 3349545"/>
              <a:gd name="connsiteY38" fmla="*/ 4778164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10028 w 3349545"/>
              <a:gd name="connsiteY0" fmla="*/ 4715366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791671 w 3349545"/>
              <a:gd name="connsiteY3" fmla="*/ 4791567 h 6793483"/>
              <a:gd name="connsiteX4" fmla="*/ 2710028 w 3349545"/>
              <a:gd name="connsiteY4" fmla="*/ 4715366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3264 w 3349545"/>
              <a:gd name="connsiteY37" fmla="*/ 4633311 h 6793483"/>
              <a:gd name="connsiteX38" fmla="*/ 2873930 w 3349545"/>
              <a:gd name="connsiteY38" fmla="*/ 4778164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10028 w 3349545"/>
              <a:gd name="connsiteY0" fmla="*/ 4715366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791671 w 3349545"/>
              <a:gd name="connsiteY3" fmla="*/ 4791567 h 6793483"/>
              <a:gd name="connsiteX4" fmla="*/ 2710028 w 3349545"/>
              <a:gd name="connsiteY4" fmla="*/ 4715366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3264 w 3349545"/>
              <a:gd name="connsiteY37" fmla="*/ 4633311 h 6793483"/>
              <a:gd name="connsiteX38" fmla="*/ 2873930 w 3349545"/>
              <a:gd name="connsiteY38" fmla="*/ 4778164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10028 w 3349545"/>
              <a:gd name="connsiteY0" fmla="*/ 4715366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791671 w 3349545"/>
              <a:gd name="connsiteY3" fmla="*/ 4791567 h 6793483"/>
              <a:gd name="connsiteX4" fmla="*/ 2710028 w 3349545"/>
              <a:gd name="connsiteY4" fmla="*/ 4715366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3264 w 3349545"/>
              <a:gd name="connsiteY37" fmla="*/ 4633311 h 6793483"/>
              <a:gd name="connsiteX38" fmla="*/ 2873930 w 3349545"/>
              <a:gd name="connsiteY38" fmla="*/ 4778164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10028 w 3349545"/>
              <a:gd name="connsiteY0" fmla="*/ 4715366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791671 w 3349545"/>
              <a:gd name="connsiteY3" fmla="*/ 4791567 h 6793483"/>
              <a:gd name="connsiteX4" fmla="*/ 2710028 w 3349545"/>
              <a:gd name="connsiteY4" fmla="*/ 4715366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3264 w 3349545"/>
              <a:gd name="connsiteY37" fmla="*/ 4633311 h 6793483"/>
              <a:gd name="connsiteX38" fmla="*/ 2873930 w 3349545"/>
              <a:gd name="connsiteY38" fmla="*/ 4778164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10028 w 3349545"/>
              <a:gd name="connsiteY0" fmla="*/ 4715366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791671 w 3349545"/>
              <a:gd name="connsiteY3" fmla="*/ 4791567 h 6793483"/>
              <a:gd name="connsiteX4" fmla="*/ 2710028 w 3349545"/>
              <a:gd name="connsiteY4" fmla="*/ 4715366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3264 w 3349545"/>
              <a:gd name="connsiteY37" fmla="*/ 4633311 h 6793483"/>
              <a:gd name="connsiteX38" fmla="*/ 2873930 w 3349545"/>
              <a:gd name="connsiteY38" fmla="*/ 4778164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3349545" h="6793483">
                <a:moveTo>
                  <a:pt x="2710028" y="4715366"/>
                </a:moveTo>
                <a:cubicBezTo>
                  <a:pt x="2666485" y="4721716"/>
                  <a:pt x="2663764" y="4719902"/>
                  <a:pt x="2641993" y="4726252"/>
                </a:cubicBezTo>
                <a:cubicBezTo>
                  <a:pt x="2599357" y="4741673"/>
                  <a:pt x="2605707" y="4778867"/>
                  <a:pt x="2587564" y="4805174"/>
                </a:cubicBezTo>
                <a:lnTo>
                  <a:pt x="2791671" y="4791567"/>
                </a:lnTo>
                <a:cubicBezTo>
                  <a:pt x="2764457" y="4766167"/>
                  <a:pt x="2759013" y="4724437"/>
                  <a:pt x="2710028" y="4715366"/>
                </a:cubicBezTo>
                <a:close/>
                <a:moveTo>
                  <a:pt x="1613293" y="1261872"/>
                </a:moveTo>
                <a:cubicBezTo>
                  <a:pt x="1619643" y="1326279"/>
                  <a:pt x="1625993" y="1377081"/>
                  <a:pt x="1632343" y="1441488"/>
                </a:cubicBezTo>
                <a:cubicBezTo>
                  <a:pt x="1554329" y="1668273"/>
                  <a:pt x="1440937" y="2061066"/>
                  <a:pt x="1436400" y="2170830"/>
                </a:cubicBezTo>
                <a:lnTo>
                  <a:pt x="1403743" y="2853908"/>
                </a:lnTo>
                <a:lnTo>
                  <a:pt x="1452728" y="2772266"/>
                </a:lnTo>
                <a:cubicBezTo>
                  <a:pt x="1451367" y="2646173"/>
                  <a:pt x="1533918" y="2139080"/>
                  <a:pt x="1588800" y="2018430"/>
                </a:cubicBezTo>
                <a:cubicBezTo>
                  <a:pt x="1657289" y="1829745"/>
                  <a:pt x="1700832" y="1593888"/>
                  <a:pt x="1692214" y="1504080"/>
                </a:cubicBezTo>
                <a:lnTo>
                  <a:pt x="1735757" y="1460537"/>
                </a:lnTo>
                <a:cubicBezTo>
                  <a:pt x="1699471" y="1397037"/>
                  <a:pt x="1649577" y="1360752"/>
                  <a:pt x="1656834" y="1275480"/>
                </a:cubicBezTo>
                <a:cubicBezTo>
                  <a:pt x="1638692" y="1271851"/>
                  <a:pt x="1631435" y="1265501"/>
                  <a:pt x="1613293" y="1261872"/>
                </a:cubicBezTo>
                <a:close/>
                <a:moveTo>
                  <a:pt x="1821237" y="16"/>
                </a:moveTo>
                <a:cubicBezTo>
                  <a:pt x="1902601" y="820"/>
                  <a:pt x="1981308" y="30991"/>
                  <a:pt x="2081275" y="68603"/>
                </a:cubicBezTo>
                <a:lnTo>
                  <a:pt x="2243329" y="345059"/>
                </a:lnTo>
                <a:cubicBezTo>
                  <a:pt x="2257843" y="479572"/>
                  <a:pt x="2253309" y="578709"/>
                  <a:pt x="2235166" y="680565"/>
                </a:cubicBezTo>
                <a:cubicBezTo>
                  <a:pt x="2348328" y="681421"/>
                  <a:pt x="2277253" y="819211"/>
                  <a:pt x="2244664" y="845493"/>
                </a:cubicBezTo>
                <a:cubicBezTo>
                  <a:pt x="2233607" y="898372"/>
                  <a:pt x="2215464" y="930894"/>
                  <a:pt x="2213804" y="971604"/>
                </a:cubicBezTo>
                <a:lnTo>
                  <a:pt x="2233515" y="1080381"/>
                </a:lnTo>
                <a:cubicBezTo>
                  <a:pt x="2132672" y="1456957"/>
                  <a:pt x="1871779" y="1485947"/>
                  <a:pt x="1803793" y="1485029"/>
                </a:cubicBezTo>
                <a:cubicBezTo>
                  <a:pt x="1790185" y="1516779"/>
                  <a:pt x="1809236" y="1548530"/>
                  <a:pt x="1811957" y="1580280"/>
                </a:cubicBezTo>
                <a:lnTo>
                  <a:pt x="1782021" y="1672808"/>
                </a:lnTo>
                <a:lnTo>
                  <a:pt x="1809236" y="1993937"/>
                </a:lnTo>
                <a:cubicBezTo>
                  <a:pt x="1958007" y="1732680"/>
                  <a:pt x="2071401" y="1476865"/>
                  <a:pt x="2247386" y="1204723"/>
                </a:cubicBezTo>
                <a:cubicBezTo>
                  <a:pt x="2235885" y="1177294"/>
                  <a:pt x="2235134" y="1142364"/>
                  <a:pt x="2234169" y="1083988"/>
                </a:cubicBezTo>
                <a:lnTo>
                  <a:pt x="2240145" y="1116970"/>
                </a:lnTo>
                <a:cubicBezTo>
                  <a:pt x="2276131" y="1174419"/>
                  <a:pt x="2339691" y="1240503"/>
                  <a:pt x="2394343" y="1275480"/>
                </a:cubicBezTo>
                <a:cubicBezTo>
                  <a:pt x="2481651" y="1329506"/>
                  <a:pt x="3086039" y="1853286"/>
                  <a:pt x="3090566" y="1914656"/>
                </a:cubicBezTo>
                <a:lnTo>
                  <a:pt x="3055599" y="2631573"/>
                </a:lnTo>
                <a:cubicBezTo>
                  <a:pt x="3062103" y="2695757"/>
                  <a:pt x="3076771" y="2800763"/>
                  <a:pt x="3066946" y="2864947"/>
                </a:cubicBezTo>
                <a:lnTo>
                  <a:pt x="2926151" y="3411134"/>
                </a:lnTo>
                <a:cubicBezTo>
                  <a:pt x="2929352" y="3458032"/>
                  <a:pt x="2951603" y="3491322"/>
                  <a:pt x="2941196" y="3532777"/>
                </a:cubicBezTo>
                <a:cubicBezTo>
                  <a:pt x="2866605" y="3823490"/>
                  <a:pt x="2819228" y="4108761"/>
                  <a:pt x="2758244" y="4396753"/>
                </a:cubicBezTo>
                <a:cubicBezTo>
                  <a:pt x="2761394" y="4477385"/>
                  <a:pt x="2756379" y="4479098"/>
                  <a:pt x="2707821" y="4516187"/>
                </a:cubicBezTo>
                <a:cubicBezTo>
                  <a:pt x="2707821" y="4574278"/>
                  <a:pt x="2680607" y="4607877"/>
                  <a:pt x="2713264" y="4633311"/>
                </a:cubicBezTo>
                <a:cubicBezTo>
                  <a:pt x="2797662" y="4643495"/>
                  <a:pt x="2849403" y="4740766"/>
                  <a:pt x="2873930" y="4778164"/>
                </a:cubicBezTo>
                <a:lnTo>
                  <a:pt x="3309873" y="4773183"/>
                </a:lnTo>
                <a:cubicBezTo>
                  <a:pt x="3362179" y="4774570"/>
                  <a:pt x="3354613" y="5399162"/>
                  <a:pt x="3333441" y="5729842"/>
                </a:cubicBezTo>
                <a:cubicBezTo>
                  <a:pt x="3303437" y="5759983"/>
                  <a:pt x="3194512" y="5937081"/>
                  <a:pt x="3003943" y="5885579"/>
                </a:cubicBezTo>
                <a:cubicBezTo>
                  <a:pt x="2983986" y="5910980"/>
                  <a:pt x="2983078" y="5936379"/>
                  <a:pt x="2954957" y="5950894"/>
                </a:cubicBezTo>
                <a:cubicBezTo>
                  <a:pt x="2918671" y="5951802"/>
                  <a:pt x="2906879" y="5947265"/>
                  <a:pt x="2884200" y="5945450"/>
                </a:cubicBezTo>
                <a:cubicBezTo>
                  <a:pt x="2881799" y="5927645"/>
                  <a:pt x="2888584" y="5915965"/>
                  <a:pt x="2879295" y="5916148"/>
                </a:cubicBezTo>
                <a:lnTo>
                  <a:pt x="2863712" y="5920497"/>
                </a:lnTo>
                <a:lnTo>
                  <a:pt x="2487641" y="5978622"/>
                </a:lnTo>
                <a:cubicBezTo>
                  <a:pt x="2425100" y="6192023"/>
                  <a:pt x="2335344" y="6484345"/>
                  <a:pt x="2210210" y="6651482"/>
                </a:cubicBezTo>
                <a:cubicBezTo>
                  <a:pt x="2165367" y="6704131"/>
                  <a:pt x="1949073" y="6800321"/>
                  <a:pt x="1928722" y="6793099"/>
                </a:cubicBezTo>
                <a:cubicBezTo>
                  <a:pt x="1830254" y="6750138"/>
                  <a:pt x="1805265" y="6728949"/>
                  <a:pt x="1818375" y="6601624"/>
                </a:cubicBezTo>
                <a:cubicBezTo>
                  <a:pt x="1812402" y="6562891"/>
                  <a:pt x="1958828" y="6295557"/>
                  <a:pt x="2029055" y="6142524"/>
                </a:cubicBezTo>
                <a:cubicBezTo>
                  <a:pt x="2029808" y="6086521"/>
                  <a:pt x="2038726" y="6046845"/>
                  <a:pt x="2031314" y="5974514"/>
                </a:cubicBezTo>
                <a:cubicBezTo>
                  <a:pt x="1921002" y="5973299"/>
                  <a:pt x="1788918" y="5996576"/>
                  <a:pt x="1689492" y="5949097"/>
                </a:cubicBezTo>
                <a:cubicBezTo>
                  <a:pt x="1572659" y="6004193"/>
                  <a:pt x="1510254" y="6037517"/>
                  <a:pt x="1385257" y="6100778"/>
                </a:cubicBezTo>
                <a:cubicBezTo>
                  <a:pt x="1299609" y="6133282"/>
                  <a:pt x="1257504" y="6119520"/>
                  <a:pt x="1166414" y="6116645"/>
                </a:cubicBezTo>
                <a:cubicBezTo>
                  <a:pt x="1082614" y="6114488"/>
                  <a:pt x="1050523" y="6057904"/>
                  <a:pt x="1045644" y="5995875"/>
                </a:cubicBezTo>
                <a:cubicBezTo>
                  <a:pt x="1040492" y="5931536"/>
                  <a:pt x="1239446" y="5807326"/>
                  <a:pt x="1435681" y="5734822"/>
                </a:cubicBezTo>
                <a:cubicBezTo>
                  <a:pt x="1486498" y="5701668"/>
                  <a:pt x="1542759" y="5581431"/>
                  <a:pt x="1481997" y="5531948"/>
                </a:cubicBezTo>
                <a:cubicBezTo>
                  <a:pt x="1434911" y="5321781"/>
                  <a:pt x="1311625" y="4657138"/>
                  <a:pt x="1264539" y="4136728"/>
                </a:cubicBezTo>
                <a:cubicBezTo>
                  <a:pt x="1258583" y="4049693"/>
                  <a:pt x="1168261" y="3946331"/>
                  <a:pt x="1173191" y="3908282"/>
                </a:cubicBezTo>
                <a:lnTo>
                  <a:pt x="1266799" y="3338939"/>
                </a:lnTo>
                <a:lnTo>
                  <a:pt x="950753" y="3192290"/>
                </a:lnTo>
                <a:cubicBezTo>
                  <a:pt x="736685" y="3245486"/>
                  <a:pt x="623309" y="3151726"/>
                  <a:pt x="512655" y="3096065"/>
                </a:cubicBezTo>
                <a:cubicBezTo>
                  <a:pt x="481796" y="3061697"/>
                  <a:pt x="532578" y="3030048"/>
                  <a:pt x="485389" y="2992957"/>
                </a:cubicBezTo>
                <a:cubicBezTo>
                  <a:pt x="431371" y="2964083"/>
                  <a:pt x="396403" y="2995080"/>
                  <a:pt x="364157" y="2985256"/>
                </a:cubicBezTo>
                <a:cubicBezTo>
                  <a:pt x="333450" y="2975551"/>
                  <a:pt x="321796" y="2935912"/>
                  <a:pt x="312861" y="2907157"/>
                </a:cubicBezTo>
                <a:lnTo>
                  <a:pt x="0" y="2760045"/>
                </a:lnTo>
                <a:cubicBezTo>
                  <a:pt x="109593" y="2494594"/>
                  <a:pt x="303550" y="1986937"/>
                  <a:pt x="328778" y="1963693"/>
                </a:cubicBezTo>
                <a:cubicBezTo>
                  <a:pt x="374084" y="1918748"/>
                  <a:pt x="843933" y="2173157"/>
                  <a:pt x="1109675" y="2286054"/>
                </a:cubicBezTo>
                <a:cubicBezTo>
                  <a:pt x="1167903" y="2280559"/>
                  <a:pt x="1133602" y="2168930"/>
                  <a:pt x="1183666" y="2122614"/>
                </a:cubicBezTo>
                <a:cubicBezTo>
                  <a:pt x="1174287" y="2072054"/>
                  <a:pt x="1154022" y="2016051"/>
                  <a:pt x="1204514" y="1954605"/>
                </a:cubicBezTo>
                <a:cubicBezTo>
                  <a:pt x="1153594" y="1842358"/>
                  <a:pt x="1227860" y="1561384"/>
                  <a:pt x="1239533" y="1364773"/>
                </a:cubicBezTo>
                <a:cubicBezTo>
                  <a:pt x="1265497" y="1263600"/>
                  <a:pt x="1462913" y="1205973"/>
                  <a:pt x="1597734" y="1208214"/>
                </a:cubicBezTo>
                <a:cubicBezTo>
                  <a:pt x="1578839" y="1125749"/>
                  <a:pt x="1464332" y="880702"/>
                  <a:pt x="1444564" y="769294"/>
                </a:cubicBezTo>
                <a:cubicBezTo>
                  <a:pt x="1419352" y="627951"/>
                  <a:pt x="1349110" y="456228"/>
                  <a:pt x="1381151" y="327499"/>
                </a:cubicBezTo>
                <a:cubicBezTo>
                  <a:pt x="1383822" y="298949"/>
                  <a:pt x="1462689" y="109836"/>
                  <a:pt x="1666746" y="35022"/>
                </a:cubicBezTo>
                <a:cubicBezTo>
                  <a:pt x="1722644" y="9624"/>
                  <a:pt x="1772419" y="-466"/>
                  <a:pt x="1821237" y="1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pic>
        <p:nvPicPr>
          <p:cNvPr id="3" name="Graphic 2" descr="Books with solid fill">
            <a:extLst>
              <a:ext uri="{FF2B5EF4-FFF2-40B4-BE49-F238E27FC236}">
                <a16:creationId xmlns:a16="http://schemas.microsoft.com/office/drawing/2014/main" id="{BC5AB6CB-EAB2-47E9-8201-2D7B578EC7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02323" y="5561808"/>
            <a:ext cx="435972" cy="435972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C092F8BD-6DEC-47C7-8961-933E0A7501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407" y="4653136"/>
            <a:ext cx="549613" cy="423431"/>
          </a:xfrm>
          <a:prstGeom prst="rect">
            <a:avLst/>
          </a:prstGeom>
        </p:spPr>
      </p:pic>
      <p:pic>
        <p:nvPicPr>
          <p:cNvPr id="7" name="Picture 6" descr="Engineering drawing&#10;&#10;Description automatically generated">
            <a:extLst>
              <a:ext uri="{FF2B5EF4-FFF2-40B4-BE49-F238E27FC236}">
                <a16:creationId xmlns:a16="http://schemas.microsoft.com/office/drawing/2014/main" id="{FDEB29D2-D055-4DAB-8E34-90107D7F87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605" y="2861035"/>
            <a:ext cx="357206" cy="358664"/>
          </a:xfrm>
          <a:prstGeom prst="rect">
            <a:avLst/>
          </a:prstGeom>
        </p:spPr>
      </p:pic>
      <p:pic>
        <p:nvPicPr>
          <p:cNvPr id="6150" name="Picture 6" descr="Download Free HQ PNG Image | FreePNGImg">
            <a:extLst>
              <a:ext uri="{FF2B5EF4-FFF2-40B4-BE49-F238E27FC236}">
                <a16:creationId xmlns:a16="http://schemas.microsoft.com/office/drawing/2014/main" id="{4971D416-020A-43CD-9652-9860CDE61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927" y="1869706"/>
            <a:ext cx="653802" cy="46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 descr="A picture containing icon&#10;&#10;Description automatically generated">
            <a:extLst>
              <a:ext uri="{FF2B5EF4-FFF2-40B4-BE49-F238E27FC236}">
                <a16:creationId xmlns:a16="http://schemas.microsoft.com/office/drawing/2014/main" id="{9C6DFBBC-E7F2-4B29-A34A-4C2CD818CD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342" y="6317263"/>
            <a:ext cx="1094400" cy="42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3987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따뜻한 파란색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사용자 지정 32">
      <a:majorFont>
        <a:latin typeface="Calibri"/>
        <a:ea typeface="맑은 고딕"/>
        <a:cs typeface=""/>
      </a:majorFont>
      <a:minorFont>
        <a:latin typeface="Calibri Light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411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62EE238AC61D4686A126EDEAAD2544" ma:contentTypeVersion="18" ma:contentTypeDescription="Create a new document." ma:contentTypeScope="" ma:versionID="e4da254b3c12dba8f2a052a1c47579bd">
  <xsd:schema xmlns:xsd="http://www.w3.org/2001/XMLSchema" xmlns:xs="http://www.w3.org/2001/XMLSchema" xmlns:p="http://schemas.microsoft.com/office/2006/metadata/properties" xmlns:ns2="00847b8f-3f03-4fff-a33a-3b0a30820002" xmlns:ns3="47beccfd-e128-4d27-b635-51aed1269f78" targetNamespace="http://schemas.microsoft.com/office/2006/metadata/properties" ma:root="true" ma:fieldsID="a82a1cddb5bcb901fedeb475a4593a0e" ns2:_="" ns3:_="">
    <xsd:import namespace="00847b8f-3f03-4fff-a33a-3b0a30820002"/>
    <xsd:import namespace="47beccfd-e128-4d27-b635-51aed1269f7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847b8f-3f03-4fff-a33a-3b0a3082000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a7255380-4c14-426c-8e3b-bc2de4b9a57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beccfd-e128-4d27-b635-51aed1269f78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5bfab4d8-fbdd-4367-b6ee-3e9b26e74beb}" ma:internalName="TaxCatchAll" ma:showField="CatchAllData" ma:web="47beccfd-e128-4d27-b635-51aed1269f7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0847b8f-3f03-4fff-a33a-3b0a30820002">
      <Terms xmlns="http://schemas.microsoft.com/office/infopath/2007/PartnerControls"/>
    </lcf76f155ced4ddcb4097134ff3c332f>
    <TaxCatchAll xmlns="47beccfd-e128-4d27-b635-51aed1269f78" xsi:nil="true"/>
  </documentManagement>
</p:properties>
</file>

<file path=customXml/itemProps1.xml><?xml version="1.0" encoding="utf-8"?>
<ds:datastoreItem xmlns:ds="http://schemas.openxmlformats.org/officeDocument/2006/customXml" ds:itemID="{063DE2D0-BBD4-455F-BDEB-28B2CBC610A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0847b8f-3f03-4fff-a33a-3b0a30820002"/>
    <ds:schemaRef ds:uri="47beccfd-e128-4d27-b635-51aed1269f7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2C8B969-E8D1-496E-BF4B-D076CBB5F9A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D860D78-5D9E-494F-A160-9DEFDF9D12B9}">
  <ds:schemaRefs>
    <ds:schemaRef ds:uri="http://schemas.microsoft.com/office/2006/documentManagement/types"/>
    <ds:schemaRef ds:uri="http://purl.org/dc/terms/"/>
    <ds:schemaRef ds:uri="http://purl.org/dc/dcmitype/"/>
    <ds:schemaRef ds:uri="http://schemas.microsoft.com/office/infopath/2007/PartnerControls"/>
    <ds:schemaRef ds:uri="00847b8f-3f03-4fff-a33a-3b0a30820002"/>
    <ds:schemaRef ds:uri="47beccfd-e128-4d27-b635-51aed1269f78"/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</TotalTime>
  <Words>1054</Words>
  <Application>Microsoft Office PowerPoint</Application>
  <PresentationFormat>Widescreen</PresentationFormat>
  <Paragraphs>143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Abadi</vt:lpstr>
      <vt:lpstr>Calibri</vt:lpstr>
      <vt:lpstr>Times New Roman</vt:lpstr>
      <vt:lpstr>Arial</vt:lpstr>
      <vt:lpstr>Aharoni</vt:lpstr>
      <vt:lpstr>Open Sans</vt:lpstr>
      <vt:lpstr>Malgun Gothic</vt:lpstr>
      <vt:lpstr>Calibri Light</vt:lpstr>
      <vt:lpstr>Montserrat</vt:lpstr>
      <vt:lpstr>Arial Unicode MS</vt:lpstr>
      <vt:lpstr>Office 테마</vt:lpstr>
      <vt:lpstr>Contents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THANKS!</vt:lpstr>
    </vt:vector>
  </TitlesOfParts>
  <Manager>Slide Members</Manager>
  <Company>YESFORM Co.,Ltd.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Members</dc:title>
  <dc:subject>Powerpoint Templates , Diagram, Chart, Google slides, Keynote</dc:subject>
  <dc:creator>Slide Members by HS.SEO</dc:creator>
  <cp:keywords>SlideMembers, ppt, PPT Templates, Presentation, Diagram, Chart, Yesform, Google slides, Keynote, Free Slides</cp:keywords>
  <dc:description>The copyright of this document is at Slide Members. Unauthorized copying may result in legal sanctions.</dc:description>
  <cp:lastModifiedBy>Kogilavani a/p Apadore</cp:lastModifiedBy>
  <cp:revision>5</cp:revision>
  <cp:lastPrinted>2022-06-02T06:04:41Z</cp:lastPrinted>
  <dcterms:created xsi:type="dcterms:W3CDTF">2010-02-01T08:03:16Z</dcterms:created>
  <dcterms:modified xsi:type="dcterms:W3CDTF">2024-08-23T00:18:46Z</dcterms:modified>
  <cp:category>www.slidemembers.com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0x010100DCD4E94D2261464EB6A912DB839996E3</vt:lpwstr>
  </property>
</Properties>
</file>